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9" r:id="rId2"/>
    <p:sldId id="263" r:id="rId3"/>
    <p:sldId id="260" r:id="rId4"/>
    <p:sldId id="261" r:id="rId5"/>
    <p:sldId id="345" r:id="rId6"/>
    <p:sldId id="339" r:id="rId7"/>
    <p:sldId id="262" r:id="rId8"/>
    <p:sldId id="348" r:id="rId9"/>
    <p:sldId id="346" r:id="rId10"/>
    <p:sldId id="264" r:id="rId11"/>
    <p:sldId id="340" r:id="rId12"/>
    <p:sldId id="341" r:id="rId13"/>
    <p:sldId id="342" r:id="rId14"/>
    <p:sldId id="343" r:id="rId15"/>
    <p:sldId id="344" r:id="rId16"/>
    <p:sldId id="347" r:id="rId17"/>
    <p:sldId id="265" r:id="rId18"/>
    <p:sldId id="328" r:id="rId19"/>
    <p:sldId id="330" r:id="rId20"/>
    <p:sldId id="329" r:id="rId21"/>
    <p:sldId id="331" r:id="rId22"/>
    <p:sldId id="334" r:id="rId23"/>
    <p:sldId id="336" r:id="rId24"/>
    <p:sldId id="335" r:id="rId25"/>
    <p:sldId id="337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94"/>
  </p:normalViewPr>
  <p:slideViewPr>
    <p:cSldViewPr snapToGrid="0" snapToObjects="1">
      <p:cViewPr varScale="1">
        <p:scale>
          <a:sx n="21" d="100"/>
          <a:sy n="21" d="100"/>
        </p:scale>
        <p:origin x="56" y="600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8-07T14:07:56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20845 4702 223 0,'0'40'538'0,"-2"18"-514"0,-6 15 21 0,-4 3 12 0,3-2 33 0,7-8-49 0,2-14-11 0,0-14-19 0,11-14 1 0,14-16-4 16,6-8-7-16,4-12 2 16,7-28 11-16,3-12-6 15,-3-8-2-15,-8-4-2 16,-7 4-1-16,-16 4 1 16,-11 5 2-16,0 13 6 0,-14 10 83 15,-19 10-71-15,-7 14 27 16,-3 4-32-16,-1 0 3 15,4 14-17-15,7 6-4 16,6 4-1-16,13 4-2 16,10 8-51-16,4-1-198 15,0-2-372-15</inkml:trace>
  <inkml:trace contextRef="#ctx0" brushRef="#br0" timeOffset="403.49">20850 6192 629 0,'0'0'154'0,"0"0"-138"16,0 0 147-16,0 0-70 15,0 0-26-15,0 0 17 16,6 218-35-16,-6-156-17 16,0-1 16-16,0-9-25 15,0-10 2-15,5-14-8 0,4-14-16 16,4-12 0-16,5-2 2 16,4-22 0-16,3-24 16 15,1-16-10-15,-3-7-4 16,-8 4-2-16,-11 10-1 15,-4 13 1-15,0 12 3 16,-15 12-4-16,-9 6 3 16,-1 8-3-16,-2 4-1 15,-1 0-1-15,1 24-5 16,5 16-20-16,3 10-213 16,4 8-170-16</inkml:trace>
  <inkml:trace contextRef="#ctx0" brushRef="#br0" timeOffset="792.4">20837 7421 266 0,'0'0'527'15,"0"0"-449"-15,0 0 12 16,0 0 19-16,0 0-34 15,0 0-19-15,-97 194-30 16,93-123 23-16,2 9-21 16,2 3 21-16,0-5-21 15,0-10-10-15,0-10-1 16,16-14-8-16,1-16-6 0,1-14 3 16,7-14-4-16,0 0 0 15,3-26 7-15,1-16 6 16,-7-6-2-16,-1-4 1 15,-8 6-7-15,-9 7 5 16,-4 11 3-16,0 10-7 16,-7 6 0-16,-13 8-3 15,1 4-4-15,-2 0-1 16,-3 0 0-16,4 21-9 16,2 6-143-16,3 5-131 15,-1 3-327-15</inkml:trace>
  <inkml:trace contextRef="#ctx0" brushRef="#br0" timeOffset="1223.92">20681 9246 384 0,'0'0'419'0,"0"0"-357"0,0 0 3 0,0 0 50 0,0 0-41 0,0 0-39 0,-12 171 41 0,4-87-9 0,-1 2-30 0,1-6 37 0,8-10-28 0,0-18-23 16,0-17-13-16,14-17-6 0,6-18 0 15,2 0-4-15,7-32 2 16,0-21 3-16,0-11-2 16,-4-4 0-16,-5 4-1 15,-9 10 0-15,-9 12 0 16,-2 9 3-16,-2 14-4 16,-18 6 4-16,-7 12 1 15,-2 1-2-15,0 0-4 0,0 14 1 16,3 9-2-16,10 8-7 15,7 3-184-15,3 2-97 16,4 0-363 0</inkml:trace>
  <inkml:trace contextRef="#ctx0" brushRef="#br0" timeOffset="1658.05">20642 10578 266 0,'0'0'329'16,"0"0"-286"-16,0 0 15 0,0 0 58 15,0 0 32-15,0 0-45 16,-46-65-55-16,46 95-25 15,0 23 14-15,0 19 38 16,0 8-32-16,2 0 8 16,5-5-12-16,9-14-12 15,1-13-18-15,10-16-1 16,4-15-5-16,2-17 1 16,3 0-3-16,-3-18-1 15,-2-21 5-15,-6-8-3 16,-7-6 2-16,-9 7 3 15,-9 10-5-15,0 10 7 16,-7 10 16-16,-17 8-4 0,-3 4-10 16,-4 4-4-16,2 0-7 15,0 8-3-15,7 10-1 16,12 4-121-16,6 4-136 16,2 2-254-16</inkml:trace>
  <inkml:trace contextRef="#ctx0" brushRef="#br0" timeOffset="2135.33">20948 12104 628 0,'0'0'7'0,"0"0"13"0,0 0 40 0,0 0 44 0,0 0 56 0,0 0-42 0,-76-221-58 0,70 221 7 15,-4 26-1-15,-1 28-44 0,-5 24-12 16,3 14 23-16,3 13-10 15,2-1-3-15,6-3 12 16,2-15-10-16,0-24-10 16,0-24-3-16,6-22-6 15,17-16-3-15,8-4 3 16,0-34 1-16,1-18-1 16,-6-11-2-16,-7-1 1 15,-11 8 0-15,-6 12-2 16,-2 18 4-16,-4 12-4 15,-16 10 4-15,-7 8-2 16,-4 0-1-16,5 2-1 16,-3 26-7-16,4 14-65 15,5 10-171-15,-1 11-282 0</inkml:trace>
  <inkml:trace contextRef="#ctx0" brushRef="#br0" timeOffset="6028.44">30233 15101 581 0,'0'0'249'0,"0"0"-93"0,0 0-16 0,0 0 43 0,0 0-21 0,0 0-30 0,-5 62-67 0,-7-7-10 0,-1 11-25 0,4-6-6 0,2-4-7 0,3-10-15 15,4-4 0-15,0-8-2 0,0-9 0 16,0-2-2-16,0 0-16 16,0-5-51-16,13 0-69 15,5-2-90-15,3-6-38 16,-2-10-257-16</inkml:trace>
  <inkml:trace contextRef="#ctx0" brushRef="#br0" timeOffset="6419.79">31774 14873 917 0,'0'0'257'0,"0"0"-53"15,0 0-59-15,0 0 24 0,0 0-46 16,0 0-2-16,63 345-46 15,-57-243-52-15,-6 2-10 16,0-3-13-16,0-15 0 16,0-14 0-16,0-20 0 15,0-20-3-15,0-14-30 16,0-10-43-16,0-8-61 16,0 0-109-16,0-18-120 15,-11-22-197-15</inkml:trace>
  <inkml:trace contextRef="#ctx0" brushRef="#br0" timeOffset="6964.41">30902 15095 600 0,'0'0'138'0,"0"0"22"0,0 0-41 0,0 0-25 0,0 0 21 0,0 0 45 0,-164 20-13 0,162-20-39 0,0 0-4 0,2 0-8 0,18-14-21 0,48-16-11 15,37-4-4-15,28 0-53 0,14 8-7 16,11 16 0-16,6 0 0 16,6 10 0-16,-8 14 0 15,-15 10 0-15,-18 8 0 16,-20-8 0-16,-18-8 0 16,-25-8 0-16,-19-6 0 15,-25-2 0-15,-13 0 0 16,-7 0-34-16,0-4-83 15,-34-4-79-15,-31-10-100 16,-35-14-151-16</inkml:trace>
  <inkml:trace contextRef="#ctx0" brushRef="#br0" timeOffset="11582.53">8743 17919 1099 0,'0'0'148'0,"0"0"-3"0,0 0 41 0,0 0-26 0,0 0-76 0,0 0-53 0,-106 124 26 0,100-74-28 0,-1 4-9 0,5-6-7 0,2-8-12 0,0-12 2 0,0-6-3 0,0-5 0 15,4-15-99-15,7-2-193 16,-11-4-326-16</inkml:trace>
  <inkml:trace contextRef="#ctx0" brushRef="#br0" timeOffset="16417.18">21162 13541 289 0,'0'0'48'0,"0"0"4"0,0 0-11 16,0 0 11-16,0 0-23 0,0 0-11 0,0 0 1 0,13 0 2 0,-13 0 5 0,3 0-4 0,-3 0-2 0,0 0-12 0,0 0-1 16,0 5 1-16,0 6-3 15,0 1 0-15,0-10-4 16,0 2 4-16,0-4-5 15,0 0 0-15,0 0 0 16,0 0 0-16,0 0 2 16,0 0-2-16,0 0 0 0,0 0 1 15,0 0-2-15,0 0 1 16,0 0-1-16,0 2-10 16,0 4-102-16,0 0-109 15</inkml:trace>
  <inkml:trace contextRef="#ctx0" brushRef="#br0" timeOffset="112262.94">21162 4084 156 0,'0'-32'241'0,"0"-2"-221"0,0 6 41 0,0 2-11 0,6 8 14 0,-2 10-3 0,-4 4 22 0,0 4-32 0,0 0-17 0,0 6-4 0,3 22 4 16,2 12 62-16,-1 8-50 0,0 10-20 15,1 10 6-15,-3 15 10 16,-2 11-25 0,0 8 5-16,0 11 26 0,0 1-21 15,0 4-10-15,0 3-10 16,0 3 2-16,0 0-3 15,12-1 1-15,1 1-2 16,0-4 1-16,-2 2-2 16,0-1-2-16,-2 1 8 15,-2 0-2-15,0 1 3 16,-5-5 2-16,-2-3-8 16,0-7 2-16,0-8-4 0,0 0 1 15,0-4 2-15,-9 3-4 16,-3-1 5-16,2-2-4 15,1 0 7 1,-1-7-5-16,6-3 4 0,2-4 6 16,2-6-7-16,0-4-4 15,0-7-2-15,0-1 1 16,0-4-2-16,2-2 0 16,5 4 4-16,0-1-4 15,-1 3 1-15,1 0-2 16,-3 0 2-16,-2-2 1 15,1-4-2-15,-3 1 1 16,2-7-2-16,3 4 2 0,-1 0-2 16,1 4 0-16,1 0 1 15,-2-1 0-15,1 3-1 16,-5 0 1-16,0-8-1 16,0 0 1-16,0-4 1 15,0-6-2-15,0 6 0 16,-5 0 0-16,-1 5 0 15,2 1 1-15,2-2-1 16,-1-2 0-16,3-10 0 16,0 2 1-16,0 0-1 15,0 1 1-15,0-1-1 16,0 0 0-16,0-2 0 16,0-10 1-16,0-2-1 0,0-8 0 15,3-2 0 1,-3 4 0-16,2-4 1 0,0 6-1 15,-2 4 0-15,0-2 1 16,0-1 0-16,0-3 0 16,0-8-1-16,0-2 0 15,0 2 0-15,0-4 0 16,0-2 0-16,0-2 0 16,0-2 0-16,0 2 0 15,0 4 0-15,0 8 0 16,2-4 0-16,2 2 0 15,-2-4 0-15,3 0-1 16,-3 2 1-16,3 0 0 0,-3-2 1 16,1-2 0-16,1-3-1 15,-2-2-1-15,0 4 1 16,0-3 1-16,-2-1 0 16,2 1 2-16,-2-4 1 15,0 6-4-15,3 7 1 16,-1 2 0-16,0 6 2 15,0-7 1-15,-2-7-1 16,0 0-2-16,3-5-2 16,-3 0 2-16,0 0 0 15,0 2 1-15,0 2 3 16,0 2 5-16,0-6 1 16,0 0 0-16,0-6 1 15,0 0-6-15,0 2-1 16,0-2-4-16,0 0 2 15,0 0 0-15,7 0 0 0,1 2 0 16,1-2 8-16,5 2 5 16,3-2-9-16,4 0 1 15,5 0 13-15,3 0 1 16,0 0-17-16,0 0 23 16,3 0-5-16,-5 0-17 15,4 0 2-15,4 0 6 16,-4 0-8-16,3 0 1 15,-1 0-3-15,-2 0 2 16,0 0 7-16,7 0-6 0,-2 0-5 16,11-2 17-16,1-2-13 15,0 2 0-15,1 0 1 16,-3 0 0-16,1 2-4 16,-5 0 3-16,-2 0 1 15,-1 0-3-15,-1 0-2 16,-3 0 4-16,3 0 1 15,-3 2-1-15,-1 0-3 16,-1 2 0-16,1-2 0 16,-3-2-2-16,-3 4 3 15,5-2-1-15,-2 2-2 16,2 0 0-16,0-4 4 16,-1 2-5-16,-6-2 3 15,-2 0-3-15,-6 0 2 16,-2 0-2-16,-3 0 3 15,-4 0-3-15,0 0 0 0,-2 0 1 16,2-2-1-16,2-4 1 16,2 2-1-16,-2 0 0 15,1 2 0-15,-3 0 0 16,-1-2 1-16,-3 2-1 16,-3 2 0-16,0 0 0 15,-2 0 1-15,0 0-1 16,0 0 1-16,0 0 1 15,0 0 1-15,0 0 0 0,0 0-1 16,0 0 2-16,0 0-3 16,0 0 0-16,0 0-1 15,-4 0 2-15,-3 0-2 16,1 0-1-16,-1 0-1 16,-2 0 2-16,2 6-3 15,1 4 3-15,-3 6-1 16,-1 6 1-16,0 0-1 15,1 6 2-15,-1 2-2 16,2 1 0-16,1 5 1 16,-1-3 0-16,-2 3 0 15,1 3 0-15,3-9 1 16,-1-2-1-16,2 2-1 16,1 2 1-16,0 6 0 15,-3 2 0-15,1 0 0 16,0-2 0-16,2 1 0 0,0 1 0 15,2-6 0-15,-3 2 0 16,3 0 0-16,-2-4 0 16,2 0 0-16,-3-4 0 15,2 2 1-15,3-2-1 16,-2-2-1-16,2 1 1 16,0-4 0-16,0 5 1 15,0-3-2-15,0-5 2 16,0 0-2-16,0-2 1 15,0-2 0-15,0 4 0 16,0-4 0-16,0-6 0 0,0 0 1 16,0-8-2-16,0 2 1 15,0-2-1-15,5 2 0 16,-3 0 1-16,3 0-1 16,-3-2 1-16,0 2 0 15,2 2 0-15,3 0 0 16,-1 0 1-16,2 2-1 15,0 2 1-15,-1 2-1 16,-1-2 0-16,2 3 0 16,0-4 0-16,-1-3 0 15,-3 2 1-15,1-2-1 16,0-2 0-16,3 4 0 0,1 1 1 16,3-1 0-16,1 2 0 15,-2-5-1-15,2-1 2 16,-2 2 0-16,8 2 0 15,2 1 1-15,2 3-1 16,-1-2 7-16,-1-5-6 16,0 4 2-16,2-1-3 15,1-2 3-15,-1 2-1 16,1-3-3-16,-2 0 2 16,3-1 1-16,2 0-3 15,0 0 3-15,4 0 1 16,2 2 2-16,1-2-3 15,1 0-1-15,-2 0 6 16,5-2-3-16,3 0 0 0,-4 2-6 16,5 2 5-16,4-2-3 15,-2 0 1-15,5 2-2 16,0-2-1-16,-2 2 0 16,-7 0 0-16,-3-2 0 15,-1 0 1-15,0 4 0 16,0 0 0-16,-1 2 0 15,-4-2-1-15,-2-4 0 16,-4 0 0-16,-3-2 1 16,-4 0-1-16,-3 2 0 15,1-2 1-15,-3-2 0 16,3 2-1-16,-3-2 0 16,5 2 0-16,3-2 0 15,-6 2 1-15,3-2-1 16,-7 0 0-16,-5 0 0 15,1 0 1-15,0 0-1 0,0 0 0 16,-1 2 0-16,-2-2 0 16,-1 2 0-16,-3 0 0 15,0-2 0-15,0 2-1 16,0-2 2-16,0 0-1 16,0 0 1-16,0 0 0 15,0 0 0-15,0 0 0 16,0 0 0-16,0 0 0 15,0 2-1-15,0-2 0 16,0 2 0-16,0-2 0 0,0 0-1 16,0 0 1-16,0 0 0 15,0 2 1-15,0-2-1 16,0 4-2-16,0 8 1 16,4 10 1-16,-1 8 0 15,4 2 0-15,-5 0 1 16,-2-3 0-16,0-4-1 15,2 8 0-15,-2-5 0 16,2 2 0-16,-2-4 0 16,0-6 0-16,0 2 0 15,0 0 0-15,0 6 0 16,2 4 1-16,-2 2-2 16,0-3 1-16,0 2 0 15,0 2 1-15,0-1-1 16,0 0 0-16,0-6 0 0,0 0 0 15,0-2-1-15,0-2 1 16,0 4 1-16,0-2-1 16,0 8-1-16,0 1 1 15,0-3 0-15,0 4 0 16,0-6 0-16,0-2 2 16,0 6-3-16,0-8 2 15,4-2-2-15,-4-4 3 16,0-4-4-16,3-2 3 15,-1 0-1-15,0 2 0 16,0-4 0-16,-2-2 0 16,3 4 0-16,2 4-1 0,-1 9 1 15,0 9 0-15,1-4 0 16,-3-6 0-16,0-4 1 16,0-4-1-16,0-2 0 15,3-4-1-15,-2-2 1 16,-3-6 0-16,2-2 0 15,-2-2 0-15,0 0-1 16,0 0 1-16,0 0 0 16,0 0-1-16,2 0 1 15,-2 0-1-15,0 0 1 16,2 0 0-16,9 0-1 16,7 0 2-16,2 0 1 0,4 0 1 15,-1 0 4 1,-1 0-7-16,5 0 0 0,-1 0 0 15,-1 0 0-15,2 0 0 16,-3-2 0-16,1 2 0 16,-1-2 0-16,1 0 0 15,-1 0 0-15,5-2 0 16,2-2 0-16,5 0 0 16,-1-3 0-16,1 2 0 15,5 1 0-15,-8 1 0 16,5 4 0-16,-5 1 0 15,-2-3 0-15,0 2 0 0,1-1 0 16,-6 0 0-16,1 0 0 16,2 2 0-16,0 0 0 15,0-2 0-15,0 2 0 16,0 0 0-16,0 0 0 16,5 0 0-16,-1 0 0 15,0 0 0-15,3 0 0 16,-3 0 0-16,-4 0 0 15,-4 0 0-15,-8 0 0 16,-3 0 0-16,3 0 0 16,2 0 0-16,-1 4 0 15,-1-2 0-15,-1 0 0 16,4 2 0-16,4-4 0 16,1 0 0-16,0 0 0 0,0 0 0 15,-2 0 0 1,4 0 0-16,4 0 0 0,0 0 0 15,1 0 0-15,1 0 0 16,-6 1 0-16,-2-1 0 16,-10 0 0-16,-4 0 0 15,-2 0 0-15,5 0 0 16,8 5 0-16,4-1 0 16,1 0 0-16,7 0 0 15,-3 0 0-15,4 0 0 16,6 0 0-16,1-2 0 15,-2-2 0-15,5 2 0 16,1-2 0-16,-1 0 0 0,2 0 0 16,-4 0 0-16,-4 2 0 15,-1 4 0-15,2 4 0 16,1 2 0-16,-8-6 0 16,-4 2 0-16,-2-4 0 15,-1 0 0-15,3 0 0 16,4 0 0-16,-6-4 0 15,-2 0 0-15,6 4 0 16,-6 0 0-16,6 2 0 16,6 2 0-16,1 0 0 15,5 0 0-15,1 0 0 16,-1-4 0-16,-5-2 0 16,4-2 0-16,-7 0 0 15,2 0 0-15,2 0 0 0,-1 0 0 16,4 0 0-1,-1 0 0-15,-1 0 0 0,-3 0 0 16,-1 0 0-16,0 0 0 16,-2 0 0-16,-3 0 0 15,2 0 0-15,-6 0 0 16,4 0 0-16,-2 0 0 16,-5 0 0-16,7 0 0 15,-4 0 0-15,-2 0 0 16,2 0 0-16,-7 0 0 15,6 0 0-15,5 0 0 16,0 0 0-16,0 0 0 0,-2 0 0 16,0 0 0-16,0-2 0 15,0-2 0-15,-2 0 0 16,5 0 0-16,-8 2 0 16,7 2 0-16,-4 0 0 15,-2 0 0-15,8 0 0 16,-1 0 0-16,-1 0 0 15,0 0 0-15,-2 0 0 16,-2 0 0-16,1 0 0 16,1 0 0-16,0-2 0 15,-2 0 0-15,-3 2 0 16,3 0 0-16,-6 0 0 16,-6 0 0-16,-2 0 0 15,-8-2 0-15,-1 2 0 16,3 0 0-16,-1-2 0 15,6 0 0-15,1 0 0 0,3-2 0 16,1 2 0-16,2 0 0 16,-2-2 0-16,-3 2 0 15,-3 0 0-15,-1 0 0 16,2 2 0-16,-1-4 0 16,3 2 0-16,3-2 0 15,1 0 0-15,0 0 0 16,0 0 0-16,-5 2 0 15,1 2 0-15,-4 0 0 0,1 0 0 16,3 0 0 0,-3 0 0-16,1 0 0 0,-2 0 0 15,-1 0 0-15,1-2 0 16,-4 0 0-16,-1 2 0 16,-1-2 0-16,-2 2 0 15,2 0 0-15,4 0 0 16,0-4 0-16,3 2 0 15,1 0 0-15,-1 0 0 16,-3 2 0-16,-3-2 0 16,-3 0 0-16,0 2 0 15,-2 0 0-15,3 0 0 16,-3 0 0-16,0 0 0 16,0 0 0-16,0 0 0 0,0 0 0 15,2 0 0 1,-2 0 0-16,0 0 0 0,0 0 0 15,0 0 0-15,0 0 0 16,0 0 0-16,0 0 0 16,0 0 0-16,0 0 0 15,0 0 0-15,0 0 0 16,0 0 0-16,0 18 0 16,0 10 0-16,0 4 0 15,0 10 0-15,0-2 0 16,0 6 0-16,-5 6 0 15,3-4 0-15,0 7 0 16,-3-3 0-16,3-2 0 0,0 2 0 16,-2 4 0-16,4-4 0 15,0-3 0-15,0-1 0 16,0-6 0-16,0 2 0 16,0 2 0-16,0 2 0 15,0 0 0-15,0-8 0 16,0 1 0-16,0 3 0 15,0 0 0-15,0 4 0 16,0 2 0-16,0-2 0 16,0-2 0-16,0 0 0 15,0 0 0-15,0 7 0 16,-2-5 0-16,-5 6 0 16,2-2 0-16,3 0 0 0,-1 4 0 15,1 2 0 1,0 2 0-16,0-2 0 0,2-1 0 15,0-7 0-15,0 2 0 16,0-2 0-16,0-2 0 16,6 11 0-16,-1-9 0 15,2 4 0-15,0 0 0 16,1 2 0-16,4-2 0 16,-3 0 0-16,-1-10 0 15,-1 1 0-15,0-1 0 16,2 0 0-16,4 14 0 15,-1-2 0-15,-2 0 0 16,-1 2 0-16,1-3 0 16,0-1 0-16,-1 8 0 0,3 0 0 15,-4 4 0-15,1 2 0 16,3 3 0-16,1 1 0 16,2 0 0-16,-1-2 0 15,1-6 0-15,1-2 0 16,-7-3 0-16,2-5 0 15,0 2 0-15,-2 2 0 16,3-8 0-16,-4-10 0 16,3-8 0-16,1-6 0 15,-8-8-96-15,-4 0-281 16,-25 4-341-16</inkml:trace>
  <inkml:trace contextRef="#ctx0" brushRef="#br0" timeOffset="123338.67">29317 15232 524 0,'0'0'89'0,"0"0"22"0,0 0-8 0,0 0 4 0,0 0-21 0,0 0-11 0,-69-100 45 0,64 83 1 0,2 7 3 16,3 6-40-16,0 4-9 0,0 0-5 0,0 0-13 0,16 0-4 0,20 0-6 0,11 0 25 0,6 4-25 15,5-4-18-15,4 0-7 16,3 2 9-16,-1 0-31 16,4 2 0-16,-6-4 0 15,3 0 0-15,-1 0 0 16,-1 0 0-16,1-8 0 15,3-8 0-15,-3 6 0 0,6 4 0 16,-5 6 0-16,4 0 0 16,6 0 0-16,5 6 0 15,5 6 0-15,9 2 0 16,2 0 0-16,-1-6 0 16,3 1 0-16,-4-4 0 15,1-1 0-15,3-4 0 16,8 0 0-16,-2 0 0 15,1 0 0-15,2 0 0 16,-2-8 0-16,-9 0 0 16,-7-6 0-16,-9 4 0 15,-6-6 0-15,-12 2 0 16,-5 0 0-16,-5 0 0 16,-13 4 0-16,-2 4 0 0,-11 2 0 15,-10 2 0-15,-5 2 0 16,-9 0 0-16,-2 0 0 15,0 0 0-15,0 0 0 16,0 0 0-16,-7 0 0 16,-17 0 0-16,-20 0 0 15,-10 0 0-15,-9 0 0 16,-10 10 0-16,-14 4 0 16,-15-2 0-16,-16-4 0 15,-17-4 0-15,-13-4 0 16,-13 0 0-16,-10-12 0 15,-14-10 0-15,-10-10 0 16,-11-2 0-16,-6 2 0 0,7 4 0 16,7 10 0-16,15 2 0 15,9 2 0-15,14 6 0 16,17 6 0-16,22 2 0 16,21 0 0-16,19 2 0 15,15 10 0-15,20-8 0 16,17 0 0-16,11 0 0 15,11-4 0-15,5 0 0 16,2 0 0-16,0 0 0 16,0 0 0-16,9 0 0 15,29 0 0-15,27 0 0 16,19 0 0-16,21-4 0 16,11-4 0-16,9 4 0 15,8-6 0-15,3 2 0 0,0-5 0 16,-5 4 0-16,-4-1 0 15,-6 6 0-15,-3 0 0 16,-6-2 0-16,-4 3 0 16,6 3 0-16,-3 0 0 15,1 0 0-15,0 0 0 16,-10 0 0-16,4 0 0 16,2 0 0-16,-2 0 0 15,4 4 0-15,-6 5 0 16,-7-5 0-16,-4 1 0 15,-11 0 0-15,-13 0 0 16,-13-1 0-16,-19-4 0 0,-18 3 0 16,-11-3 0-1,-8 0 0-15,0 0 0 0,0 0 0 16,-27 0 0-16,-19 0 0 16,-16 0 0-16,-9-4 0 15,-12 1 0-15,-15 3 0 16,-18 0 0-16,-25 0 0 15,-21 11 0-15,-25 5 0 16,-27 0 0-16,-6 4 0 16,-5 0 0-16,19-2 0 15,19 4 0-15,9 6 0 16,11 12 0-16,20 0 0 16,27 0 0-16,39-8 0 0,41-14 0 15,21-6 0-15,16-12 0 16,3 0 0-16,3 2 0 15,49 1 0-15,42-3 0 16,47 0 0-16,35 0 0 16,31-14 0-16,16-17 0 15,21-9 0-15,9 4 0 16,-13 0 0-16,-8 18 0 16,-29 16 0-16,-20 2 0 15,-19 12 0-15,-22 6 0 16,-28-2 0-16,-31 4-33 15,-39 2-235-15,-36 6-302 0</inkml:trace>
  <inkml:trace contextRef="#ctx0" brushRef="#br0" timeOffset="125828.35">21970 10640 918 0,'0'0'174'0,"0"0"-106"0,0 0 88 0,0 0-5 16,0 0-35-16,0 0-37 0,-17 0-7 0,17 0-17 0,0 10-13 0,0 8-17 0,-2 8 10 0,2 2 8 0,-2-6-23 15,2-4-4-15,-5 6-9 16,0 0-3-16,1 4-3 0,-3 2-1 16,1-4 0-16,-1 2 0 15,2 0 0-15,1-2-27 16,4 1-117-16,0-9-173 15,2-10-295-15</inkml:trace>
  <inkml:trace contextRef="#ctx0" brushRef="#br0" timeOffset="126347.07">22285 10812 780 0,'0'0'148'0,"0"0"-3"16,0 0-5-16,0 0 40 15,0 0-75-15,0 0-42 16,-39-12-14-16,31 48-10 16,-5 13 16-16,1 10-9 15,3 1-3-15,5-3-6 16,4-7-8-16,0-10-13 0,4-10-3 16,21-8-4-16,8-10-1 15,9-10-3-15,8-2 2 16,8-18-4-16,2-22 0 15,0-10 1-15,-7-2-4 16,-10 3 2-16,-14 8-2 16,-14 13 0-16,-13 3 2 15,-2 10-1-15,-6 2 3 16,-25 3 0-16,-5 4 1 16,-7 6 1-16,-3 0 0 15,2 0-3-15,5 6-2 16,10 3-1-16,14-6 0 15,13 5-4-15,2 2-147 16,27 1-253-16,21-2-445 16</inkml:trace>
  <inkml:trace contextRef="#ctx0" brushRef="#br0" timeOffset="126776.72">23383 12119 1021 0,'0'0'80'0,"0"0"-41"0,0 0 116 0,0 0 4 0,0 0-33 0,0 0-54 0,-22 149-6 0,22-115 5 0,0 0-19 0,0 0-17 0,0-1-21 0,0-4-8 16,0 3-5-16,0-2-1 15,11 1-1-15,6-1-91 16,6-2-227-16,-3-2-328 16</inkml:trace>
  <inkml:trace contextRef="#ctx0" brushRef="#br0" timeOffset="127276.37">23960 12677 819 0,'0'0'165'0,"0"0"-68"16,0 0 57-16,0 0-7 15,0 0-59-15,0 0-28 16,-87 90-16-16,81-39 3 15,-1 0-13-15,7 2 5 16,0-9-10-16,0-16-17 0,22-10-3 16,12-12-5-16,6-6-1 15,4-20-1-15,8-28 4 16,-1-16-4-16,-7-7-1 16,-13 5-1-16,-10 10 0 15,-17 12 0-15,-4 14 2 16,-2 12-1-16,-29 10 7 15,-7 8 14-15,-3 0-1 16,-5 18-9-16,3 8-3 16,5 0-5-16,7 0-4 15,14-6 0-15,14-2-1 0,3 2-95 16,31-4-207-16,21 2-299 16</inkml:trace>
  <inkml:trace contextRef="#ctx0" brushRef="#br0" timeOffset="127636.78">25288 13527 881 0,'0'0'227'0,"0"0"-150"0,0 0 135 0,0 0-19 0,0 0-42 0,0 0-61 0,23 149-12 0,-21-125-18 0,0-2-20 16,-2-4-17-16,0-6-18 15,0 2-3-15,0-10 1 16,0 4-3-16,0 0-43 16,-2 2-161-16,-9 0-334 15</inkml:trace>
  <inkml:trace contextRef="#ctx0" brushRef="#br0" timeOffset="128576.24">28882 14002 560 0,'0'0'291'0,"0"0"-245"0,0 0 80 0,0 0 4 15,0 0-1-15,0 0-9 0,-54-30-21 0,54 33-29 0,0 24 3 0,0 14 13 0,11 3-12 0,5 10-24 0,-3-10-22 0,1-8-12 16,-1-6-10-16,-1-14-5 0,1-4 1 16,5-12-2-16,4 0 2 15,9-10 1-15,5-26-2 16,2-8 0-16,-3-4 3 15,-8-2-4-15,-9 11-3 16,-9 12 0-16,-9 9-1 16,0 5 4-16,-7 3 4 15,-19 2-4-15,-11 4 0 16,0 4 1-16,1 0 0 16,1 3-1-16,6 8-2 15,8 1 1-15,13 2-25 16,8 3-136-16,0 1-122 15,27 6-249-15</inkml:trace>
  <inkml:trace contextRef="#ctx0" brushRef="#br0" timeOffset="129155.03">30190 15025 1013 0,'0'0'206'0,"0"0"-54"15,0 0-16-15,0 0 38 0,0 0-15 0,0 0-54 0,-27-46-31 0,27 82-46 0,0 28-28 0,0 22 0 0,5 15 0 0,-3-7 0 0,-2-6 0 0,0-11 0 0,0-18 0 16,0-10 0-16,0-23 0 15,0-16 0-15,0-6 0 16,0-4 0-16,0 0 0 16,0 0 0-16,2 0 0 15,0-4 0-15,-2-20-69 16,0-10-162-16,0-12-234 0,-6-7-428 16</inkml:trace>
  <inkml:trace contextRef="#ctx0" brushRef="#br0" timeOffset="157904.62">23501 10800 1577 0,'-27'8'187'0,"10"2"-108"0,9-4-18 0,8 0 58 0,0 4-95 0,19 6-24 0,12 0 0 0,13 4 0 0,5 0 0 0,-1 3 0 0,-2 10 0 0,-8 0 0 0,-7 9 0 15,-4 0 0-15,-9-2 0 16,1 2 0-16,-3-8 0 15,-3-6 0-15,-3-12 0 0,-4-12 0 16,12-4 0-16,6-22 0 16,10-34 0-16,4-28 0 15,0-24 0-15,-2-9 0 16,1 9 0-16,3 23-71 16,-6 38-605-16</inkml:trace>
  <inkml:trace contextRef="#ctx0" brushRef="#br0" timeOffset="159050.34">29412 13944 883 0,'0'0'101'0,"0"0"2"0,0 0 40 0,0 0 12 0,0 0-14 0,0 0-46 0,27-58-35 0,-18 50 6 0,2 0-5 0,-2 4-2 0,-2 2-24 0,-3 2-13 0,0-4-2 0,6 4 1 0,5-2-7 0,1 0 7 15,1 2 3-15,-1 0-1 16,-7 0-23-16,2 8 0 16,-2 2 0-16,2 10 0 15,2 4 0-15,1 6 0 0,1 1 0 16,1-2 0-16,-5-3 0 16,1-3 0-16,-1-7 0 15,-1-5 0-15,0-4 0 16,-1-5 0-16,-1 2 0 15,6-4 0-15,1 0 0 16,12 0 0-16,6-10 0 16,9-30 0-16,10-18 0 15,0-15 0-15,-2-11 0 16,2-8 0-16,-3-16-181 16,-5-17-360-16</inkml:trace>
  <inkml:trace contextRef="#ctx0" brushRef="#br0" timeOffset="161104.56">22764 10479 224 0,'0'0'76'0,"0"0"-62"0,0 0 21 15,0 0 43-15,0 0 22 0,0 0-39 0,0 0 15 0,35-92 44 0,-31 82 11 0,-4 2-32 0,0 0-10 0,0 2 12 0,0-2-10 0,0-4 3 0,0 6-1 16,0 0-9-16,0 6-12 15,0 0-13-15,0 0-22 16,0 0-1-16,0 8-4 16,0 18 0-16,0 10-1 15,0 8 12-15,0-4-31 16,0 0-4-16,0 0 5 16,0 4-5-16,0 3 1 15,0 5-1-15,0 4-2 0,-4 0 2 16,-2 2-1-16,1 0 5 15,-1 0-3-15,-2-1-6 16,2-5 3-16,-3-4-2 16,5 0-2-16,0 2 0 15,1-6 2-15,1-1-3 16,2-7 2-16,-3-2-3 16,1 2 1-16,-2-6 1 15,-1 0 0-15,3 4-2 16,-2-2 1-16,0 4 0 15,-1 0-1-15,3-6 2 16,-1 1-2-16,3-7 0 16,0-5 1-16,0-2-1 15,0-5 0-15,0-1 1 16,0 4-1-16,0-1 3 0,0-4-3 16,0 0 0-16,0-4 0 15,0 0 0-15,0-2 0 16,0 4 0-16,0 0 0 15,3-2 0-15,4-2 0 16,1 0 0-16,3-4 0 16,7 0 0-16,5 0 0 15,6 0 0-15,6-2 0 16,3-2 0-16,4-4 0 16,9 2 0-16,8 4 0 15,7-4 0-15,10 6 0 16,8 0 0-16,8 0 0 0,1 0 0 15,-1 0 0-15,-1 4 0 16,-4 4 0-16,-8 4 0 16,-13-4 0-16,-15 2 0 15,-12-4 0-15,-20-4 0 16,-7 2 0-16,-8-4 0 16,-4 0 0-16,0 0 0 15,0 0 0-15,0 0 0 16,0 0 0-16,0 0 0 15,6-16 0-15,26-14-45 16,21-12-331-16,16-6-494 0</inkml:trace>
  <inkml:trace contextRef="#ctx0" brushRef="#br0" timeOffset="162339.75">29430 13225 710 0,'0'0'189'16,"0"0"-81"-16,0 0 14 0,0 0 18 0,0 0-7 0,0 0-19 0,26-11-30 0,-10 27-17 0,-3 12-13 0,-1 25 9 0,-3 25 15 0,-9 22-36 0,0 12-2 0,-2 7-12 15,-17 5-8-15,2 3 0 16,1-1 1-16,3-2-7 15,2-6-14-15,6-9 0 16,1 1 0-16,-1-10 0 16,5-6 0-16,0-13 0 15,0-5 0-15,0-12 0 16,3-2 0-16,8-14 0 16,-2-12 0-16,0-14 0 15,1-12 0-15,2-2 0 0,3-4 0 16,10-4 0-16,4 0 0 15,4 0 0-15,1-4 0 16,1-10 0-16,-2-2 0 16,0 2 0-16,6-4 0 15,-1 4 0-15,6-2 0 16,3 4 0-16,7 6 0 16,4 4 0-16,5 2 0 15,10 0 0-15,5 14 0 16,14 12 0-16,12 0 0 15,16 6 0-15,16-1 0 16,0-3 0-16,-9-5 0 16,-14-6 0-16,-24-9 0 0,-19-2 0 15,-24-6 0-15,-19 0 0 16,-16 0 0-16,-7 0 0 16,-4 0 0-16,0 0 0 15,0 0 0-15,0 0 0 16,-17 4-36-16,-3 18-179 15,-5 4-205-15,1 6-374 16</inkml:trace>
  <inkml:trace contextRef="#ctx0" brushRef="#br0" timeOffset="164390.26">22873 10275 744 0,'0'0'154'0,"0"1"-105"0,2-1 23 0,13 0 27 0,10 0-7 0,13 0-28 0,7-11-8 0,11-1 25 0,8-2-12 0,12 1-18 0,4 4 1 0,2 3-19 0,-1 6-15 0,1 0-9 0,-2 0 2 0,7 0 7 16,9 6-9-16,-1-1 7 15,9-2-8-15,-4-3-4 16,-3 0 3-16,3 0-1 16,1 0 9-16,-9-4-7 15,-10 1-7-15,-18 0 1 16,-12-1-2-16,-13-3 1 0,-9 3-1 15,-10-2 0-15,-7 2 1 16,-9 3-1-16,-4 1 0 16,0 0 1-16,0 0-1 15,0 0 0-15,0 0 1 16,0 0 2-16,0 0-3 16,0 0 0-16,-17 0-1 15,1 1 1-15,-1 5 1 16,0-2-1-16,11 0-1 15,2-1-1-15,-1-2 2 16,1 6-3-16,-6 7 1 16,0 6 2-16,-5 7 0 0,-2 8 0 15,-1-1 0-15,3 6 0 16,-3 4 1-16,3 8-1 16,-3 4 0-16,5 4 0 15,1 7 1-15,1 1-1 16,0 4 2-16,0 6 0 15,-5 4 0-15,0 7-1 16,-1 3 0-16,-1-2 2 16,3-2-2-16,3-6 3 15,6-7 0-15,1-7 1 16,5-6 1-16,-2-1-1 16,0-6 2-16,2-1 4 0,0-7-1 15,0-9 0 1,0-4 4-16,0-12-8 0,0-6 5 15,0-6-4-15,0-6-3 16,0-2 0-16,0-2-4 16,0 0 0-16,0 0 0 15,0 0-68-15,0 0-85 16,0-12-266-16</inkml:trace>
  <inkml:trace contextRef="#ctx0" brushRef="#br0" timeOffset="165938.26">29306 13333 627 0,'0'0'128'0,"0"0"82"0,0 0-39 0,0 0-31 0,0 0-6 0,0 0 0 0,0 0-47 0,46-44 20 0,37 44-5 0,6 0-39 0,2 0-10 0,5 8-18 0,0 2-6 0,-5 4-9 0,-2-2-13 16,-11 0-7-16,-4 2 0 16,-3-4 0-16,0 0 0 15,5 0 0-15,4 2 0 0,3 0 0 16,-3 0 0-1,0 4 0-15,-2 0 0 16,0 0 0-16,0 2 0 0,-7 0 0 16,-2 0 0-16,-11-2 0 15,-11 2 0-15,-7-2 0 16,-9 0 0-16,-2-2 0 16,-4-2 0-16,0-2 0 15,-6-3 0-15,-5-3 0 16,-3 0 0-16,-9-4 0 15,0 0 0-15,-2 0 0 16,2 0 0-16,-2 0 0 16,0 0 0-16,0 0 0 0,0 0 0 15,0 0 0-15,0 0 0 16,0 0 0 0,0 0 0-16,0 0 0 0,0 0 0 15,0 0 0-15,0 0 0 16,0 0 0-16,0 0 0 15,0 2 0-15,0-1 0 16,0-1 0-16,0 3 0 16,0-3 0-16,0 1 0 15,-10 10 0-15,-9 3 0 16,2 0 0-16,3 0 0 16,3 4 0-16,1-2 0 0,-7 12 0 15,2-8 0-15,4 2 0 16,0 0 0-16,4 2 0 15,-2 8 0-15,0 6 0 16,0 6 0-16,0 0 0 16,2 6 0-16,3 7 0 15,-2 1 0-15,-1 8 0 16,0 0 0-16,2 8 0 16,3 2 0-16,2 5 0 15,-2 5 0-15,0-4 0 16,-2-1 0-16,-1-5 0 15,1-4 0-15,2-2 0 16,2-4 0-16,0-2 0 16,0-6 0-16,0-3 0 0,0-11 0 15,0-10 0-15,0-6 0 16,0-2 0-16,0-4 0 16,0-4 0-16,0-4 0 15,0-10-45-15,13-4-253 16,0 0-253-16</inkml:trace>
  <inkml:trace contextRef="#ctx0" brushRef="#br0" timeOffset="167761.97">23682 9725 1229 0,'0'-8'203'0,"0"6"-116"0,0 0 50 0,0 2 44 0,0 0-49 0,0-2-89 0,0 0-8 0,0 2-35 0,0 0 0 0,0 0 0 0,0 0 0 0,0 0 0 0,0 0 0 0,0 8 0 16,0 10 0-16,0 4 0 15,0-1 0-15,0 1 0 16,0-4 0-16,0-4 0 15,0 4 0-15,0 1 0 16,-5-2 0-16,3-5 0 16,-2-4 0-16,2-2 0 15,-1 6 0-15,-6 12-41 16,-4 2-424-16</inkml:trace>
  <inkml:trace contextRef="#ctx0" brushRef="#br0" timeOffset="168640.8">24825 10928 1038 0,'0'0'226'0,"0"0"-143"0,0 0 68 0,0 0 5 0,0 0-84 0,0 0-31 0,0 25 3 0,0 11 28 0,0 12-18 0,0 6-11 16,-7 4-20-16,-7 2 3 15,3-6-8-15,7-7-18 16,4-10 0-16,0-12 0 16,15-14 0-16,28-11 0 15,15-10 0-15,11-38 0 16,-2-17 0-16,-5-6 0 0,-20 7 0 16,-15 12 0-16,-20 12 0 15,-7 8 0-15,-20 6 0 16,-25 8 0-16,-10 5 0 15,-13 9 0-15,-1 4 0 16,7 0 0-16,11 0 0 16,15 0 0-16,19 0 0 15,17 0 0-15,0 0-187 16,29-8-476-16</inkml:trace>
  <inkml:trace contextRef="#ctx0" brushRef="#br0" timeOffset="169497.59">30299 12805 1290 0,'0'0'214'0,"0"0"-116"0,0 0 74 0,0 0-21 0,0 0-72 0,0 0-36 0,9 173-43 0,-3-137 0 0,2 2 0 0,-6-4 0 0,0 0 0 0,2-6 0 0,-4-4 0 0,0-2 0 15,0-4 0-15,0-1 0 16,0-6 0-16,0 6-68 0,0 1-186 16,0 0-224-1,0 0-743-15</inkml:trace>
  <inkml:trace contextRef="#ctx0" brushRef="#br0" timeOffset="169931.75">31658 14145 1246 0,'0'0'215'16,"0"0"-134"-16,0 0 49 16,0 0 6-16,0 0-31 15,0 0-70-15,-40 205-8 16,40-158 3-16,0 0-8 16,0-14-4-16,3-6-16 15,14-9-2-15,10-10 0 16,8-8 0-16,10-2 0 15,9-32 0-15,-1-19 0 0,-2-5 0 16,-7-4 0 0,-10 2 0-16,-16 12 0 0,-12 8 0 15,-6 8 0-15,0 12 0 16,-15 0 0-16,-9 8 0 16,-5 7 0-16,-3 5 0 15,6 0-98-15,-1 0-212 16,2 0-314-16</inkml:trace>
  <inkml:trace contextRef="#ctx0" brushRef="#br0" timeOffset="183742.94">24417 12436 204 0,'0'0'64'0,"0"0"-45"0,-4-4-14 0,4-2-1 0,-2 1 6 0,2-2 4 0,0-1 6 0,-3 0-9 0,3 2-1 0,0 0-1 0,0 4 5 0,0 0-2 0,-3-2 2 0,3-2-5 0,0-4-9 16,0-2 1-16,0 4-2 15,0 0 1-15,0 2-9 16,0-2-38-16,0 0-12 16,0 0-122-16</inkml:trace>
  <inkml:trace contextRef="#ctx0" brushRef="#br0" timeOffset="188813.2">21271 9481 414 0,'0'0'155'0,"0"0"-114"0,0 0 28 0,0 0 45 0,0 0-12 0,0 0-13 0,0 0-33 0,0-53 3 0,0 53 3 0,0 0-4 0,0 0-10 0,0 21-12 0,-2 11 46 0,0 8-32 16,-1 0-17-16,3 4-13 15,0 2 3-15,0 0 13 16,0 2-17-16,3-1-2 15,3-7-8-15,1 0 0 16,-5-2-1-16,2-8 0 16,-4-4-1-16,2-2 0 15,-2 2-4-15,0-4-2 16,0 10 8-16,0-4-3 16,0 0-1-16,0 8 1 15,0-8 0-15,0 3-4 0,-4-8-1 16,-4 0 2-16,-1-1-2 15,4-4-1-15,0-4 0 16,3-8 1-16,2-6 0 16,0 0-1-16,0 0 1 15,0 0-1-15,0 0 0 16,0 0 1-16,0 0-1 16,0 0 1-16,0 0 1 15,0 0 0-15,0 0 1 16,0 0 3-16,0 0-3 15,0 0 5-15,0 0-5 16,25 0 12-16,8 0 27 16,11 0-14-16,10 0 1 0,8 0-4 15,10 0 4-15,6 0-4 16,7 0-6-16,0 0-2 16,4 0-3-16,-3 0-6 15,-5 0-1-15,-10 0 1 16,-9 0-2-16,-13 0 6 15,-9 0-2-15,-11 0-4 16,-8 0-3-16,-11 0 1 16,-1 0-3-16,-4 0 7 15,-5 0-4-15,0-2-2 16,2 2 0-16,-2 0 0 16,0 0-2-16,0 0-1 15,0 0-79-15,0 0-173 16,7 12-395-16</inkml:trace>
  <inkml:trace contextRef="#ctx0" brushRef="#br0" timeOffset="190221.16">24245 12093 775 0,'0'0'137'0,"0"0"-69"0,0 0-11 0,0 0 33 0,0 0 26 0,0 0-44 0,0-20-14 0,0 20 8 0,0 0-11 15,0 5-3-15,0 27-6 0,0 18 4 0,0 16 0 0,0 4-20 16,0 4-14-16,0 2 6 15,0 3-11-15,0 1-1 16,-2-2 3-16,-2-6 3 16,-3 2-8-16,-1-2-1 15,-2 5-6-15,3-1 1 16,-1-10-1-16,1-10 1 16,4-14-1-16,-1-6 0 15,4-10 3-15,-2-8-4 16,2-7-3-16,-2-11 3 0,2 0 0 15,0 0 0 1,0 0 0-16,0 0-1 0,0 0 3 16,0 0-5-16,14 0 4 15,15 0-1-15,6 0 1 16,-4 0 1-16,7 0-1 16,-1 2-1-16,13 6 3 15,10-4 8-15,11-2 0 16,10-2-3-16,8 0-4 15,4 0 4-15,5 4 6 16,2-2 1-16,-4-2 0 16,0 0 0-16,-3 0 0 15,-8-4-3-15,2-7-2 0,-4-2-6 16,-3 4-2-16,-4 2 1 16,-9-1-3-16,-19 4 0 15,-9-2 0-15,-10 3-3 16,-12 3 3-16,-3 0-1 15,-8 0 1-15,-1 0 1 16,-3 0-1-16,-2 0 0 16,0 0 1-16,0 0 0 15,0 0 0-15,0 0 0 16,0 0 0-16,0 0-1 16,0 0 0-16,0 0 0 15,0 0 1-15,0 0-1 16,0 0 0-16,0 0 0 0,0 0 0 15,0 0 0-15,0 0 0 16,0 0 1-16,0 0-1 16,0 0 0-16,0 0-1 15,0 0 1-15,0 0 0 16,0 0 1-16,0 0-1 16,0 0-1-16,0 0 1 15,0-1 0-15,0 1 0 16,0-3 0-16,0 3-1 15,0 0 0-15,0 0-1 16,0 0-2-16,0 0 2 16,0 0-11-16,0 0-2 15,0 0-14-15,0 0-12 0,0 0-11 16,0 0-17-16,0-1 4 16,0 1 14-16,0 0-29 15,0-3-5-15,0 2-22 16,0-3-16-16,0-1-19 15,0 0-50-15,0-2-75 16,0 1-292-16</inkml:trace>
  <inkml:trace contextRef="#ctx0" brushRef="#br0" timeOffset="197013.32">21367 7656 767 0,'0'0'145'0,"0"0"-49"0,0 0-12 16,0 0 44-16,0 0 4 0,0 0-9 0,0 0-40 0,-52 154 0 0,39-110-6 0,2 9 6 0,-2 3-35 0,2-2-8 0,3-2-3 0,2 2-13 0,2-2-10 15,1 0 3-15,3-8-6 0,0 0 0 16,0-1 0-1,0-3-4-15,0 0 6 0,0-2-6 16,5-4-1-16,-1-2-6 16,0 2 0-16,-1-12 0 15,2-3 0-15,-5-12 0 16,0-5 0-16,2-2 0 16,0 2 0-16,3 2 0 15,3 0 0-15,10 2 0 16,9 1 0-16,13-7 0 15,14 0 0-15,15-4 0 16,10-17 0-16,8 3 0 16,9 0 0-16,3 6 0 15,-3 6 0-15,-1 2 0 16,-6 4 0-16,-1 0 0 0,-7 0 0 16,0 0 0-16,-6 0 0 15,-10 0 0-15,-7 0 0 16,-2 0 0-16,-3-4 0 15,3-12 0-15,-3 0 0 16,-4 0 0-16,-2 2 0 16,-6 4 0-16,-6 0 0 15,-2 4 0-15,-6 2 0 16,-7 2 0-16,-11 2 0 0,-2 0 0 16,-7 0 0-1,0 0 0-15,0 0 0 0,0 0 0 16,0 0 0-16,0 0 0 15,0 0 0-15,0 0 0 16,0 0 0-16,0 0 0 16,0 0 0-16,-7 0 0 15,1 0 0-15,-2 0 0 16,2 6 0-16,-5 12 0 16,-5 12 0-16,-6 10 0 15,-2 6 0-15,1 3 0 16,1-2 0-16,0 12 0 15,-1 13 0-15,3 18 0 16,3 23 0-16,3 17 0 16,7 18 0-16,5 15 0 15,2 5 0-15,0 3 0 16,0 5 0-16,0 1 0 0,5-5 0 16,-3-5 0-16,-2-15 0 15,0-12 0-15,0-7 0 16,0-17 0-16,-9-20 0 15,-3-12 0-15,2-19 0 16,1-15 0-16,-1-13 0 16,2-15 0-16,1-11 0 15,1-11 0-15,-4-18-60 16,-14-48-422-16</inkml:trace>
  <inkml:trace contextRef="#ctx0" brushRef="#br0" timeOffset="199246.16">23187 11612 702 0,'0'-4'75'0,"0"0"9"0,0 4-33 0,2 0 46 0,19 0 9 0,18 10 40 0,24 0-32 0,20-6-7 0,25-4-40 0,33 0 2 0,17 0-29 0,18-18 3 0,7 0-14 0,-12-2-16 16,-8 2-6-16,-21 4-3 0,-19 2-4 16,-27 4 0-1,-23 4 2-15,-19 4-2 0,-21 0 1 16,-13 0-1-16,-11 0 0 15,-7 0 0-15,-2 0 0 16,0 0 4-16,0 0 1 16,-19 0-5-16,-10 2 0 15,-5 8-1-15,3 0 0 16,0 0-2-16,4 0 3 16,5-2-4-16,3-2-5 15,6-2-7-15,7-2 2 16,2-2-1-16,-2 0-4 0,2 0 14 15,4 2-1 1,0-2 5-16,0 0-3 0,0 0 4 16,0 2-1-16,0-2 2 15,0 0-3-15,0 0 2 16,0 0-1-16,0 0 0 16,0 0-3-16,0 0 1 15,0 0 1-15,0 0 1 16,0 0-1-16,0 0-5 15,0 0-7-15,0 0-39 16,0 0-53-16,14 0-14 16,-1 4-60-16,-1 6-31 15,-8 0-136-15</inkml:trace>
  <inkml:trace contextRef="#ctx0" brushRef="#br0" timeOffset="200106.11">23989 11909 1189 0,'0'0'101'0,"0"0"-90"0,0 0 142 0,0 0-4 0,0 0-37 0,0 0-39 0,607 4-4 0,-414-36-14 0,12-8-10 0,6 0-14 16,-1 1-2-16,-7 7-9 0,-18 6-10 0,-23 8-10 0,-31 4 0 0,-27 9 0 15,-27 2 0-15,-23 3 0 16,-21 0 0-16,-17 0 0 16,-9 0 0-16,-5 0 0 15,-2 0 0-15,0 0 0 16,0 0 0-16,0 0 0 0,2 0 0 16,0 0 0-16,0 0 0 15,-2 0 0-15,3 0 0 16,-1 0 0-16,0 0 0 15,-2 0 0-15,0 0 0 16,0 0 0-16,0 0 0 16,0 0 0-16,0 0 0 15,0 0 0-15,0 0 0 16,0 0 0-16,0 0 0 16,0 0 0-16,0 0 0 15,0 10 0-15,-4 14 0 16,-7 17 0-16,-1 14 0 15,3 16 0-15,3 7 0 16,2 12 0-16,1 10 0 16,-4 11 0-16,-2 3 0 0,-1 4 0 15,3-5 0-15,-5-5 0 16,4-8 0-16,-3-7 0 16,-3-11 0-16,1-8 0 15,-1-12 0-15,1-10 0 16,1-4 0-16,4-12 0 15,1-5 0-15,3-9 0 16,4-7 0-16,0-2 0 16,0-1 0-16,0-4 0 15,0-4 0-15,0 2 0 0,9 2 0 16,15 2 0 0,16 6 0-16,16 0 0 0,29-2 0 15,33-6 0-15,40-8 0 16,54 0 0-16,55 0 0 15,50 0 0-15,34 28-42 16,6 30-236-16,-36 25-348 16</inkml:trace>
  <inkml:trace contextRef="#ctx0" brushRef="#br0" timeOffset="204578.31">23058 12725 402 0,'0'0'2'0,"0"0"-4"0,0 0-3 0,0 0-29 0,0 0-31 0,0 0 23 0</inkml:trace>
  <inkml:trace contextRef="#ctx0" brushRef="#br0" timeOffset="205451.3">23345 13437 366 0,'0'0'15'0,"0"0"34"15,0 0-3-15,0 0-7 0,0 0-17 16,0 0 13-16,-1581-248-2 16,1427 159 22-16,31-11-8 15,32-17 25-15,31-23-30 16,35-34 15-16,25-35-30 16,40-47 6-16,53-47-19 15,46-48 18-15,57-52 7 16,61-47 11-16,63-43-8 15,67-34-3-15,59-17 12 16,71 3 1-16,58 16 14 16,45 39-10-16,30 51-11 15,-1 64-31-15,-19 68-13 16,-20 59-1-16,-46 55 2 16,-45 43-2-16,-56 42 0 0,-68 39 0 15,-63 36 0-15,-67 29-3 16,-66 7 3-16,-62 40 1 15,-47 17-1-15,-37 6-1 16,-28 8 1-16,-19 0 0 16,-6-3 0-16,-2-10 4 15,-20-8 5-15,-5-13-8 16,-6-6 1-16,3-10 2 16,4-8-4-16,6-6 4 15,6-6-3-15,8-4 0 16,1-2-1-16,3 0-1 15,2-2 1-15,-2 0 2 16,2 0-2-16,0 2 0 0,-2 0-1 16,-2 0 2-16,-4 2-2 15,2-1 0-15,1-2 1 16,3-1 2-16,0 0-2 16,0 2 0-16,0-2 0 15,-2 0 2-15,4 0-1 16,0 0-1-16,0 0 0 15,0 0 1-15,-6 0-1 16,2 0 1-16,-3 0-1 16,-3 0 0-16,0 0 0 0,1 0 0 15,5 0 0 1,4 0 1-16,-2 0-1 0,0 0 0 16,0-2 0-16,-3 1-2 15,3-2 2-15,-3 1 1 16,1 0-1-1,-3 0-2-15,3 2 2 0,2-2 0 16,-1 0 0-16,1 2-1 16,2-2-7-16,-2 2-16 15,-3-2-9-15,1 1-13 16,-3-4 8-16,-4 1 0 16,-3 2-9-16,1 2-15 15,-3 0 4-15,-5 0-4 16,-4 2-102-16,-4 12-107 15,-6 2-192-15</inkml:trace>
  <inkml:trace contextRef="#ctx0" brushRef="#br0" timeOffset="206820.89">21313 4034 184 0,'0'0'0'0,"0"0"-28"0</inkml:trace>
  <inkml:trace contextRef="#ctx0" brushRef="#br0" timeOffset="207312.11">21182 4078 167 0,'0'0'84'0,"0"0"-9"0,0 0-46 15,0 0-1-15,0 0 28 16,0 0-6-16,0-4-31 16,0 4-16-16,0 0-2 15,2 0-1-15,2 0-1 16,1 0 1-16,1 8 0 16,0-2-2-16,-2 5-13 15,0-1-39-15,-2-5-55 0,-2 2-43 16</inkml:trace>
  <inkml:trace contextRef="#ctx0" brushRef="#br0" timeOffset="208191.57">21215 4371 47 0,'0'0'181'0,"0"0"-80"0,0 0-37 0,0 0-22 0,0 0-6 16,0 0-5-16,-82 484-11 0,69-389-10 0,-3 14-7 0,0 17-1 0,0 18-2 0,1 27 0 0,-1 28 0 0,-1 27-29 0,-10 27-50 0,-14 32-99 0</inkml:trace>
  <inkml:trace contextRef="#ctx0" brushRef="#br0" timeOffset="210379.49">21351 10704 99 0,'0'0'107'0,"0"0"-82"0,0 0 10 0,0 0 7 0,0 0-42 0,0 0-12 0,-92 2400-55 16,92-2203-88-16,0-43 81 0</inkml:trace>
  <inkml:trace contextRef="#ctx0" brushRef="#br0" timeOffset="-199058.61">21139 4118 980 0,'-4'-8'73'0,"4"7"-40"16,0 1-19-16,0 0 117 15,4 0-10-15,10 0-28 16,1 0-44-16,8 0 14 16,3 0 23-16,6-4-43 15,-3 1 5-15,-2 3-11 16,-1-2-16-16,-2 2 13 15,1 0-10-15,4 0-8 0,4 0 1 16,8 6 9-16,7 1-10 16,8-3-8-16,2 0 6 15,7-2-9-15,2 2 10 16,-5 1-11-16,9 0 2 16,5-1-2-16,2 1 2 15,4 2-1-15,-1 1 0 16,-1-1-5-16,2-7 0 15,10 0 8-15,12 0-4 16,6 0 0-16,4-1-2 16,-1-7 1-16,-2 2 0 15,3 2-1-15,-5 4 0 16,-2 0 0-16,-7 0-1 16,-4 0-1-16,0 0 5 15,-3 6-3-15,7 2-1 0,1 2 1 16,6-2-2-16,0 0-2 15,0-2 2-15,5-1-1 16,3 0 0-16,7-1 0 16,-1-2 2-16,1 0 1 15,-6 0-2-15,-6 0 3 16,-8-2-3-16,-8 0 1 16,-3 0 2-16,-2 0-2 15,5 0 2-15,4 0-3 0,2 2 0 16,1 0 0-16,-6 0 0 15,-9 2-3-15,6 0 3 16,-3-2-3-16,-2 2 3 16,2-2 0-16,-6 0 2 15,-1 2-1-15,3 2 2 16,10-4-3-16,9 2 0 16,4 2 0-16,4-2 0 15,-5 0 0-15,4-2 0 16,5 0 0-16,9 0 0 15,4-2 0-15,2 0 0 16,3 0 0-16,-2 0 0 16,6 0 0-16,0 4 0 0,2 0 0 15,1 0 0-15,-1 6 0 16,-2-2 0-16,5 2 0 16,1 2 0-16,6-2 0 15,-3 0 0 1,3 2 0-16,-4-4 0 0,1 2 0 15,3 2 0-15,-3 0 0 16,-2 1 0-16,-3 1 0 16,-3 1 0-16,-6-1 0 15,2-2 0-15,0 1 0 16,0-4 0-16,-6-3 0 16,-2-2 0-16,-4-4 0 15,2 0 0-15,-7 0 0 16,-7 0 0-16,-15-1 0 15,-20-5 0-15,-25 2 0 0,-20 1 0 16,-17 3 0-16,-10 0 0 16,-4 0 0-16,0 0 0 15,0-1 0-15,0 1 0 16,-2-3 0-16,-12 2-14 16,-3-2-63-16,-3 3-47 15,5 0-67-15,-8 0-159 16,5 0-116-16</inkml:trace>
  <inkml:trace contextRef="#ctx0" brushRef="#br0" timeOffset="-198357.05">31266 4341 460 0,'0'0'695'0,"0"0"-622"0,0 0 36 0,0 0 84 0,0 0-56 0,0 0-46 0,467 14-12 0,-357-18-37 0,-3-2-2 0,-2 0-25 0,-3-2 2 0,-6 6-3 15,-11-2-11-15,-14 2 2 16,-13 2-4-16,-15 0 2 0,-8 0-2 15,-10 0-1 1,-12 0 0-16,0 0-11 0,-6 0-22 16,0 0-43-16,-1 0-60 15,-2 0-87-15,1 0-96 16,2-6-127-16</inkml:trace>
  <inkml:trace contextRef="#ctx0" brushRef="#br0" timeOffset="-197889.55">32784 4004 977 0,'0'0'183'0,"0"0"-88"16,0 0 53-16,0 0 35 15,0 0-91-15,0 0-24 16,-16 102 36-16,5-13-41 16,-3 25-16-16,-1 26-16 15,-3 31 11-15,-9 27-28 16,-2 39-14-16,-5 36 0 16,-5 31 0-16,-9 35 0 15,-2 22 0-15,-10 32 0 0,4 27 0 16,6 21 0-1,21 22 0-15,21 10 0 0,8 15 0 16,0 13 0-16,2 0 0 16,10 6 0-16,5-5 0 15,1-9 0-15,-3-10 0 16,-5-14 0-16,-4-7 0 16,-4-31 0-16,1-24 0 15,-1-38 0-15,0-46-37 16,2-33-20-16,0-49-48 15,-1-61-58-15,2-59-78 16,1-65-21-16,-3-56-141 16</inkml:trace>
  <inkml:trace contextRef="#ctx0" brushRef="#br0" timeOffset="-197036.75">22385 3214 1158 0,'0'0'130'0,"0"0"19"16,0 0-6-16,0 0-54 0,0 0-15 0,0 0-13 0,-243 1113-51 0,243-1023-9 0,36-30-1 0,24-34-42 0,18-26-92 0,16-32-100 0,8-50-264 0</inkml:trace>
  <inkml:trace contextRef="#ctx0" brushRef="#br0" timeOffset="-196804.19">23909 3465 294 0,'0'0'898'0,"0"0"-763"16,0 0 82-16,0 0-55 0,0 0-43 16,0 0-32-16,-161 690-45 15,141-604-24-15,11-14-5 16,9-22-13-16,0-18 0 16,12-14-64-16,24-18-147 15,24-6-137-15,15-52-228 16</inkml:trace>
  <inkml:trace contextRef="#ctx0" brushRef="#br0" timeOffset="-196599.13">25045 3477 1315 0,'0'0'171'15,"0"0"-45"-15,0 0 1 16,0 0 6-16,0 0-75 15,0 0-47-15,-11 742-7 16,16-652-4-16,24-24-13 16,8-22-144-16,10-29-118 15,4-15-249-15</inkml:trace>
  <inkml:trace contextRef="#ctx0" brushRef="#br0" timeOffset="-196403.89">26284 3651 1649 0,'0'0'49'0,"0"0"31"0,0 0 59 16,0 0-74-16,0 0-34 16,0 0-22-16,-22 554-9 15,20-494-9-15,2-18-57 16,0-16-70-16,8-20-84 15,19-6-183-15,17-44-221 16</inkml:trace>
  <inkml:trace contextRef="#ctx0" brushRef="#br0" timeOffset="-196218.84">27297 3378 1513 0,'0'0'74'16,"0"0"40"-16,0 0 46 15,0 0-52-15,0 0-39 16,0 0-60-16,92 622-9 16,-65-527 0-16,2-13 0 15,2-16-33-15,2-22-118 16,8-28-138-16,14-16-216 16</inkml:trace>
  <inkml:trace contextRef="#ctx0" brushRef="#br0" timeOffset="-196027.61">28352 3585 1593 0,'0'0'145'0,"0"0"-52"0,0 0 49 16,0 0-68-16,0 0-74 16,0 0 0-16,-27 528 0 15,27-448 0-15,25-12 0 16,13-12 0-16,1-20-110 15,3-22-128-15,8-14-139 16,6-42-128-16</inkml:trace>
  <inkml:trace contextRef="#ctx0" brushRef="#br0" timeOffset="-195839.4">29200 3623 973 0,'0'0'713'16,"0"0"-647"-16,0 0 90 0,0 0-22 15,0 0-129-15,0 0-5 16,346 458 0-16,-222-362 0 16,4-14 0-16,-8-16 0 15,-9-22 0-15,-13-20 0 16,-6-19-84-16,-5-5-135 16,0-31-182-16,-2-37-282 15</inkml:trace>
  <inkml:trace contextRef="#ctx0" brushRef="#br0" timeOffset="-195686.36">30721 3774 447 0,'0'0'1257'0,"0"0"-1159"15,0 0 68-15,0 0-87 16,0 0-79-16,0 0 0 16,177 804 0-16,-121-612 0 15,6 13 0-15,1-1 0 16,-5-27-543-16</inkml:trace>
  <inkml:trace contextRef="#ctx0" brushRef="#br0" timeOffset="-195013.57">33231 5211 870 0,'0'0'164'0,"0"0"-24"0,0 0-20 0,0 0 13 0,0 0-44 0,0 0-19 0,-89 303-37 0,60-193-28 0,16-5-5 0,9-11-1 0,4-12-76 0,0-12-139 0,0-21-34 0,0-21-179 0</inkml:trace>
  <inkml:trace contextRef="#ctx0" brushRef="#br0" timeOffset="-194598.43">33173 5875 248 0,'0'0'810'0,"0"0"-738"15,0 0-45-15,0 0 68 16,0 0-30-16,0 0 15 16,43-2-14-16,-34 8-30 15,-3-2-22-15,-2-4-4 0,15 0-3 16,10-28 0-16,13-20-2 16,5-18-4-16,-1-8-1 15,-10-15-2-15,-14-13-1 16,-4-6-4-16,-13 0 1 15,-5 17-7-15,0 25 5 16,-5 24 8-16,-13 22 0 16,-2 18 2-16,-9 4 5 15,-15 42 15-15,-14 32 11 16,-7 27 10-16,3 13-1 16,6 8-1-16,7-11-7 15,15-12-4-15,15-8-13 16,19-17-10-16,0-18-7 15,33-15 0-15,9-20 0 0,5-13 0 16,2-10 0 0,4 0-4-16,-5-5-51 0,-6-16-40 15,-13 5-47-15,-19 8-68 16,-10 7-88-16,0 1-273 16</inkml:trace>
  <inkml:trace contextRef="#ctx0" brushRef="#br0" timeOffset="-194202.03">32932 6806 950 0,'0'0'70'0,"0"0"-24"0,0 0 31 0,0 0 10 0,0 0-45 0,0 0-9 0,92 549-10 0,-92-463-5 0,0-3 22 0,0-14-19 0,-5-4-8 0,-1-9-5 0,-1-16-6 16,7-14-2-16,0-14-2 15,0-12-34-15,9-18-20 16,29-26 12-16,5-22-21 16,15-6 26-16,-14-7 11 15,-11 9 18-15,-17 10 9 0,-16 14 1 16,0 18 45-1,-36 12 43-15,-11 10-18 0,-13 6-11 16,-9 12-9-16,-3 20 0 16,8 10-5-16,18 4-20 15,17-2-25-15,20 3 0 16,9-4 0-16,0 8-21 16,26 7-95-16,5 2-83 15,0 0-185-15</inkml:trace>
  <inkml:trace contextRef="#ctx0" brushRef="#br0" timeOffset="-185530.85">21772 3888 249 0,'7'12'357'0,"11"8"-355"0,13 10-1 0,13 4 18 0,10 2 67 0,15-4-52 0,18-6-2 0,23-8 42 0,25-9-8 16,21-5-4-16,14-4-14 15,9 0-24-15,6 0 2 16,10 0-5-16,11 0-11 0,16 0-6 16,18 0 1-16,21-7-3 15,11-7 13-15,11 0 4 16,10 8 10-16,6 6-16 16,2 0 3-16,0 19-10 15,-12 11 1-15,-10 3-1 16,-14 4 1-16,2-1 11 15,9 2-6-15,12-2 11 16,10 4-22-16,1 0 1 16,-7 2 1-16,-9-4-2 15,-11-6 4-15,-9-5-2 16,-7-9-3-16,-20-4-2 16,-16 2 2-16,-19-2 2 0,-11 4 0 15,-1 6-1-15,0 0 4 16,3 4-1-16,-4 0-4 15,-13 0 1-15,-17-2 0 16,-17-2 0-16,-14-4-1 16,-18-6 1-16,-13-2 1 15,-14-5 0-15,-12-4-2 16,-12-3 1-16,-16 0-1 16,-11 0 1-16,-11-11 0 15,-11-7 1-15,-9-3 1 16,0 1-1-16,0 2-2 15,0 2 0-15,-2 4 0 0,-5 4 0 16,0 0-1 0,-2 0-1-16,0-2-5 0,-4 0-15 15,-3-2-30-15,0 0-3 16,-1-2 13-16,-1 0 11 16,5-4-13-16,-1-2-2 15,8 0 1-15,3-1-14 16,3-1-41-16,0 4-14 15,0-1-43-15,5-4-77 16</inkml:trace>
  <inkml:trace contextRef="#ctx0" brushRef="#br0" timeOffset="-185112.15">32231 4014 599 0,'0'0'112'0,"0"0"-37"0,0 0 45 0,0 0-20 0,0 0-28 0,0 0 3 0,51 63-9 0,-45-23-25 0,2 10-15 0,-8 16 28 0,0 18 8 0,0 20-37 0,-2 25-17 16,-12 23 3-16,-1 27-6 0,-4 33-3 16,-3 47 1-16,-7 46-2 15,-5 44 10-15,-1 41-4 16,-7 29 2-16,-1 13-2 16,5 3-6-16,5-6-1 15,6-14 0-15,6-8-1 16,-2-8-19-16,-2-6-71 15,-2-6-4-15,-6-4 6 16,-7-2-28-16,-7-10-52 16,-4 0-114-16,-7-4-15 15,-2-2 218-15,-2-4 74 16,-1 4 6-16</inkml:trace>
  <inkml:trace contextRef="#ctx0" brushRef="#br0" timeOffset="-173822.59">21353 8434 50 0,'0'0'154'0,"0"0"-91"0,0 0-22 0,0 0 40 0,0 0-31 0,0 0 19 0,0 0-29 16,-133-58-3-16,126 52 14 0,3 4 14 0,2-1 17 0,0 3-5 0,2 0-13 0,0 0-14 0,0-1-8 0,0 1-6 0,0 0-11 16,0 0-4-16,0 0-5 15,0 0-10-15,0 0-1 16,0 14-3-16,8 8 4 16,9 8 17-16,6-2-13 15,6-2-6-15,11 4-3 16,20-6 3-16,18-6 2 15,14-2-6-15,12-6 4 16,8-2-4-16,8 2 1 16,3 0-2-16,-8 2-1 15,-5-2-15-15,-15 0-20 0,-1 1-3 16,-3-1-30-16,-4-1-63 16,-2 1-23-16,-16 1-62 15,-13-1-77-15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8-07T14:13:58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2605 8988 994 0,'-19'0'46'0,"6"0"80"0,2 0-13 0,0 0 20 0,-3-5-38 0,1-1-22 0,2 4-20 0,-1 0-17 0,2 0-16 0,1 2-1 0,-7 0-10 0,-1 12-6 0,-8 12 1 0,-2 8-2 0,0 3-1 0,-4-3-1 0,2 0 0 0,2-2 0 0,-4 2 1 15,4 0-1-15,6 0 0 16,-2-2 0-16,5-2 0 16,7-4 2-16,0-2-2 15,4 2 0-15,2 6 0 16,1 5 0-16,4 9 0 15,-2 4 1-15,2 0 0 0,0 2 0 16,0 2-1 0,0-4 1-16,0-2-1 0,0-7 0 15,0-6 1-15,0-6 1 16,0-11-2-16,0-6 0 16,0-9-2-16,0-1-8 15,0 0-20-15,0 0-29 16,0 7-57-16,18 7-103 15,2 4-35-15,0-2-252 16</inkml:trace>
  <inkml:trace contextRef="#ctx0" brushRef="#br0" timeOffset="810.95">2335 9029 930 0,'0'0'78'0,"0"0"22"0,0 0 24 0,0 0 17 0,0 0-12 0,0 0-55 16,-50 36-41-16,17 39-1 0,2 19-9 0,-3 14 8 0,3 8-14 0,2 9 21 0,2 11-14 16,5 10-1-16,2 11-1 15,4 6-4-15,6-7 8 16,1-4-11-16,1-16 9 15,2-13-8-15,-3-21-2 16,-1-20-9-16,-2-28-1 16,5-23 0-16,1-15 2 15,-4-10-2-15,-3-6-3 16,-14 0 3-16,-12-8-3 16,-11-34-1-16,-12-25-2 15,-7-25-11-15,-8-18-49 16,-6-22-28-16,12-5-19 0,15 9-2 15,17 13-14 1,18 29 46-16,7 26 13 0,7 22 53 16,3 18 13-16,4 12 0 15,0 8 23-15,0 0 42 16,0 0 3-16,20 0 22 16,22 0 2-16,12 2 23 15,15 4-34-15,8-2 7 16,8-2-34-16,7-2-23 15,-1 0 4-15,0 0-23 16,1-6-10-16,-1-6-2 16,5-8 0-16,-3-2 0 15,-10 0 0-15,-16 0-3 16,-22 4-71-16,-17 4-54 16,-16 0-48-16,-12-10-75 0,-2-13-22 15,-36-13-202-15</inkml:trace>
  <inkml:trace contextRef="#ctx0" brushRef="#br0" timeOffset="994.01">2433 9475 885 0,'0'0'99'0,"0"0"55"0,0 0-5 0,0 0-9 0,0 0-36 0,0 0-62 0,305-26-36 0,-238 16-5 0,-5 3-1 15,-8 7-47-15,-17 0-135 16,-18 4-53-16,-19 17-175 16</inkml:trace>
  <inkml:trace contextRef="#ctx0" brushRef="#br0" timeOffset="1210.93">2644 9769 990 0,'0'0'143'16,"0"0"23"-16,0 0 32 15,0 0-58-15,0 0-32 16,0 0-11-16,-6 438-32 16,12-369-31-16,3-10-20 15,0-13-10-15,5-10-1 0,-2-10-3 16,5-12-2-16,0-8 2 16,8-6-50-16,-1-8-51 15,5-34-43-15,-4-26-118 16,-10-26-39-16,-13-21-182 15</inkml:trace>
  <inkml:trace contextRef="#ctx0" brushRef="#br0" timeOffset="1376.98">3016 9517 984 0,'0'0'79'16,"0"0"62"-16,0 0 77 15,0 0-65-15,0 0-52 16,0 0-69-16,161 74-27 15,-114-72-2-15,1-2-3 0,-3 2-68 16,-9 8-166-16,-19 0-81 16,-17 0-302-16</inkml:trace>
  <inkml:trace contextRef="#ctx0" brushRef="#br0" timeOffset="1930.71">3135 9962 1051 0,'0'0'131'16,"0"0"-3"-16,0 0 63 16,0 0-77-16,0 0-69 15,0 0 12-15,42 22-36 16,-11 0-14-16,-2 8-3 0,-2 8-3 16,-7 8 2-16,-9-2-1 15,-7 0 1-15,-4-12-3 16,0-10 4-16,0-9-4 15,0-12 5-15,0-1-1 16,0-11-1-16,2-36-3 16,10-22-1-16,3-18 1 15,6-7-2-15,-2-5-40 16,4-3-23-16,1 0 15 16,1 6-5-16,2 13 6 15,-1 19 16-15,-2 20 29 16,-3 18 4-16,-4 16 3 15,1 10 41-15,5 12 9 0,-2 28 11 16,-2 15 14-16,1 4-19 16,-5 2-9-16,-1-5 8 15,-1-2-25-15,1-4-6 16,-3 2-11-16,-3 0 6 16,-1-5-14-16,-2 3-4 15,-5-4 6-15,0 0-10 16,0-2 3-16,0-6-2 15,-3-7-2-15,-10-6 4 16,-2-9-2-16,-1-3 0 16,-7-6-1-16,2-7-3 15,-6 0 2-15,0-3-23 0,0-26-21 16,2-11-70-16,6-16-76 16,-4-20-257-16,1-20-673 15</inkml:trace>
  <inkml:trace contextRef="#ctx0" brushRef="#br0" timeOffset="2202.01">4182 9204 1175 0,'0'0'120'0,"0"0"2"0,0 0 33 0,0 0-78 0,0 0-31 0,0 0-11 0,264-12-12 0,-243 12-16 0,-8 0-5 0,-6 0-2 15,-3 4 0-15,-4 14-51 16,0 4-99-16,-6 0-137 16,-27-4-50-16,-12-10-443 15</inkml:trace>
  <inkml:trace contextRef="#ctx0" brushRef="#br0" timeOffset="2425.63">4275 9425 1067 0,'0'0'154'16,"0"0"76"-16,0 0-42 16,0 0-52-16,0 0-23 0,0 0-51 15,-33 479-31-15,31-435-20 16,2-16-6-16,0-14-5 15,8-8-4-15,13-6 2 16,5 0-56-16,3-24-48 16,7-29-14-16,0-19-53 15,-3-14-136-15,0-6 1 16,-6 4-181-16</inkml:trace>
  <inkml:trace contextRef="#ctx0" brushRef="#br0" timeOffset="2760.23">4585 9316 539 0,'0'0'298'0,"0"0"-40"15,0 0-72-15,0 0-34 16,0 0-68-16,0 0-42 0,9 36-8 16,2-12-32-16,2 0-2 15,2-3-40-15,-1 1-104 16,-3-2-21-16,-1 0-1 16,-6 0 12-16,-2 3-5 15,-2 8 117-15,0 5 42 16,0 12 110-16,0 10 64 15,0 14-19-15,0 17 13 16,0 17 3-16,0 16-45 16,0 11-11-16,0 3-8 15,-4-2-18-15,-12-10-27 0,-1-15-17 16,0-19-45-16,5-26 0 16,0-21 0-16,7-24 0 15,3-10 0-15,2-9 0 16,0-13 0-16,0-37 0 15,0-32 0-15,0-34-76 16,0-33-91-16,0-25-141 16,0-9-125-16,0 1-506 15</inkml:trace>
  <inkml:trace contextRef="#ctx0" brushRef="#br0" timeOffset="3062.87">5022 9264 886 0,'0'0'155'0,"0"0"15"16,0 0 16-16,0 0-18 0,0 0-41 16,0 0-25-16,120 0-21 15,-105 22-34-15,3 8 0 16,-5 17-9-16,1 11-12 16,-5 10-12-16,-3 12-14 15,0 4 0-15,-6 5 0 16,0-6 0-16,0-8 0 15,-8-13 0-15,-1-14 0 16,1-16 0-16,1-12 0 16,2-12 0-16,-1-8 0 15,-5 0 0-15,-5-4 0 16,-4-30 0-16,0-14 0 0,5-24-17 16,7-16-155-16,8-17-135 15,0-7-187-15</inkml:trace>
  <inkml:trace contextRef="#ctx0" brushRef="#br0" timeOffset="3232.63">5643 9114 1025 0,'0'0'120'0,"0"0"31"16,0 0 65-16,0 0-64 15,0 0-72-15,0 0-57 16,191-32-23-16,-162 32-7 0,-8 8-109 15,-13 16-187-15,-8 2-98 16</inkml:trace>
  <inkml:trace contextRef="#ctx0" brushRef="#br0" timeOffset="3469.7">5779 9436 1038 0,'0'0'200'15,"0"0"53"-15,0 0-46 16,0 0-45-16,0 0-55 16,0 0-39-16,-22 520-56 15,26-482-12-15,12-10 0 0,4-10 0 16,-2-8 0-16,4-10 0 16,2 0 0-16,3-24 0 15,6-28-71-15,1-24-101 16,-7-19-87-16,-11-19-143 15,-14-14-287-15</inkml:trace>
  <inkml:trace contextRef="#ctx0" brushRef="#br0" timeOffset="4106.58">6214 8885 539 0,'0'0'549'0,"0"0"-408"15,0 0-43-15,0 0 86 16,0 0-58-16,0 0-32 15,42 60 16-15,-36-36-31 16,2 0-34-16,-2 4-13 0,-4 4 3 16,0 7-20-16,-2 2-15 15,0 6 0-15,0 7 0 16,0 6 0-16,0 6 0 16,0 6 0-16,-8 7 0 15,0 3 0-15,0 8 0 16,-1-2 0-16,3-8 0 15,0-5 0-15,6-11 0 16,0-14 0-16,0-12 0 16,0-16 0-16,0-14 0 15,0-8 0-15,0 0 0 0,6-16 0 16,9-30 0-16,3-28 0 16,1-22 0-16,2-15 0 15,1-1 0-15,3 2 0 16,3 16 0-16,3 15 0 15,4 23 0-15,-4 20 0 16,-5 20 0-16,1 16 0 16,-1 0 0-16,-3 28 0 15,-6 16 0-15,-5 8 0 16,-12 8 0-16,0 2 0 16,-2 1 0-16,-25-1 0 15,-4-6 0-15,-7 0 0 16,-3-9 0-16,2-6 0 0,-1-10 0 15,13-13 0-15,9-8 0 16,9-8 0-16,9-2 0 16,0 0 0-16,0 0 0 15,18 0 0-15,11-2 0 16,11-12 0-16,2 0 0 16,3-3 0-16,-1-2 0 15,-4-2 0-15,-1-1 0 16,-8-3-14-16,-4-4-153 15,-6-7-90-15,-7-10-147 16,-7-14-158-16</inkml:trace>
  <inkml:trace contextRef="#ctx0" brushRef="#br0" timeOffset="4401.66">6813 9006 1128 0,'0'0'229'0,"0"0"-102"0,0 0 46 0,0 0-22 0,0 0-41 0,0 0-37 0,149 63-32 0,-126-8-26 0,-6 13-15 0,-3 10 0 15,-6 8 0-15,-1 2 0 16,-3-3 0-16,-1-9 0 16,0-12 0-16,-3-10 0 15,0-12 0-15,0-10 0 16,0-11 0-16,0-10 0 15,0-7 0-15,-8-1 0 16,-9-3 0-16,-6-3 0 0,-1-29 0 16,-1-24-23-16,-3-22-205 15,1-22-165-15,0-17-267 16</inkml:trace>
  <inkml:trace contextRef="#ctx0" brushRef="#br0" timeOffset="4571.68">7312 8901 1184 0,'0'0'164'0,"0"0"24"16,0 0-35-16,0 0-22 15,0 0-33-15,0 0-59 0,274 16-26 16,-241-8-13 0,-6 4-4-16,-11 4-116 0,-14 4-112 15,-2-1-185-15,-14-10-340 16</inkml:trace>
  <inkml:trace contextRef="#ctx0" brushRef="#br0" timeOffset="4824.75">7484 9260 1228 0,'0'0'161'0,"0"0"40"15,0 0-29-15,0 0-23 16,0 0-49-16,0 0-64 15,2 540-36-15,9-493 0 0,0-12 0 16,2-9 0-16,3-10 0 16,-3-8 0-16,1-8 0 15,3 0 0-15,2-22 0 16,0-27 0-16,-5-16-20 16,-3-20-165-16,-11-7-119 15,0-2-207-15,0 5-375 16</inkml:trace>
  <inkml:trace contextRef="#ctx0" brushRef="#br0" timeOffset="5290.62">7671 9824 1245 0,'0'0'239'15,"0"0"-131"-15,0 0 70 16,0 0-25-16,0 0-47 16,0 0-88-16,243-117-18 15,-177 49 0-15,8-16 0 16,6-14 0-16,3-13 0 16,-1-3 0-16,-15 1 0 15,-25 11 0-15,-24 14 0 16,-18 10 0-16,-7 14 0 15,-26 22 0-15,-9 22 0 16,-8 20 0-16,0 36 0 0,-4 36 0 16,7 28 0-16,11 20 0 15,15 9 0-15,13-3 0 16,8-9 0-16,2-17 0 16,23-22 0-16,6-16 0 15,0-18 0-15,3-14 0 16,1-9 0-16,0-14 0 15,-2-7 0-15,5-7 0 16,-1-32 0-16,-1-17 0 16,-3-10 0-16,-6-14 0 15,-9-11-40-15,-9-13-198 0,-3-12-164 16,4 0-29-16,5 9-370 16</inkml:trace>
  <inkml:trace contextRef="#ctx0" brushRef="#br0" timeOffset="5625.96">8689 8757 926 0,'0'0'229'16,"0"0"-89"-16,0 0 44 16,0 0-32-16,0 0-37 15,0 0-38-15,145-85-10 16,-126 76-23-16,0 3-2 16,-9 2-7-16,-2 4-17 15,-2 0 0-15,-1 0-18 16,1 23 0-16,1 14 0 0,0 11 0 15,-3 16 0-15,-4 12 0 16,0 18 0-16,0 21 0 16,0 15 0-16,0 8 0 15,-4 3 0-15,-10-9 0 16,-3-16 0 0,-1-15 0-16,-1-21 0 0,0-22 0 15,1-18 0-15,0-18 0 16,-6-14 0-16,-7-8 0 15,-15 0 0-15,-11-20 0 16,-15-28 0-16,-13-30-341 16,-1-31-783-16</inkml:trace>
  <inkml:trace contextRef="#ctx0" brushRef="#br0" timeOffset="7240.47">11013 8859 1255 0,'-22'6'93'0,"11"14"94"0,3 24-92 0,4 28 7 0,0 27 26 0,2 15-69 0,2 4-9 0,0-4-16 0,0-9-16 0,0-13 2 0,0-16-14 0,2-17-6 0,4-18 0 15,-1-10 0-15,2-13 0 16,4-8 0-16,2-8-37 15,9-2-54-15,5-4-101 16,4-35-97-16,-2-17-133 16</inkml:trace>
  <inkml:trace contextRef="#ctx0" brushRef="#br0" timeOffset="7445.94">11563 8933 1128 0,'0'0'209'16,"0"0"-39"-16,0 0-33 16,0 0-71-16,0 0-41 15,0 0-19-15,87 22-6 16,-58-14-8-16,-7 4-131 16,-7 2-175-16,-11 0-80 0</inkml:trace>
  <inkml:trace contextRef="#ctx0" brushRef="#br0" timeOffset="7728.06">11376 9358 1005 0,'0'0'179'0,"0"0"-58"16,0 0 83-16,0 0-89 16,0 0-38-16,0 0-27 15,95 38-26-15,-58-31-14 16,-8 7-8-16,-5 13-2 15,-8 15 4-15,-12 9 0 16,-4 7 0-16,0-8 1 16,0-8 11-16,-4-16 1 0,1-12 12 15,3-8-6-15,0-6-5 16,0 0-13-16,3-18-1 16,21-24 0-16,8-8-4 15,-1-2 0-15,0 6-2 16,2 10-102-16,3 5-69 15,-1 5-176-15,1 4-181 16</inkml:trace>
  <inkml:trace contextRef="#ctx0" brushRef="#br0" timeOffset="7904.11">12055 9637 1089 0,'0'0'177'16,"0"0"49"-16,0 0-43 15,0 0-78-15,0 0-69 16,0 0-34-16,45 22-2 16,-22-22-19-16,-4 0-111 15,-1-4-184-15,-9-12-159 16</inkml:trace>
  <inkml:trace contextRef="#ctx0" brushRef="#br0" timeOffset="8134.74">12445 8733 1187 0,'0'0'226'0,"0"0"-70"16,0 0-47-16,0 0-17 16,0 0-36-16,0 0-32 15,61 116-17-15,-45-90-7 16,-3 2-9-16,-7 4-86 15,-6 6-26-15,0 6-106 16,0 4 27-16,-2 1-34 16,-13-3-116-16,3 0 2 15</inkml:trace>
  <inkml:trace contextRef="#ctx0" brushRef="#br0" timeOffset="8323.44">12493 9346 375 0,'0'0'271'16,"0"0"-5"-16,0 0-74 15,0 0-2-15,0 0-13 16,0 0-16-16,48 541-59 0,-48-444-1 15,0-1-9-15,0-5-40 16,-13-9-18-16,-5-16-19 16,5-16-14-16,3-20 2 15,6-16-3-15,2-14-25 16,-2 0-36-16,-5-38-53 16,0-38-79-16,-2-37-68 15,-2-33-15-15,-1-22-216 16</inkml:trace>
  <inkml:trace contextRef="#ctx0" brushRef="#br0" timeOffset="8728.87">12851 8749 678 0,'0'0'228'16,"0"0"-56"-16,0 0 9 15,0 0-44-15,0 0 16 16,0 0-35-16,122 36-36 15,-103-36-1-15,-4 0-18 16,1 0-21-16,-1 0-12 16,-1 0-6-16,-3 0 8 15,-5 0-6-15,-4 0-26 0,1 0 0 16,-3 0 0 0,0 0 0-16,0 0 0 15,0 0 0-15,0 0 0 0,0 0 0 16,0 0 0-16,0 0 0 15,0 0 0-15,0 0 0 16,0 20 0-16,9 14 0 16,0 12 0-16,-1 10 0 15,0 14 0-15,-4 12 0 16,-4 17 0-16,0 11 0 16,-29 10 0-16,-21 13 0 15,-18 7 0-15,-28 11 0 16,-37 15 0-16,-42 12 0 15,-43 7-399-15,-56 5-827 16</inkml:trace>
  <inkml:trace contextRef="#ctx0" brushRef="#br0" timeOffset="9720.81">9678 9088 855 0,'-4'5'204'0,"4"-2"-73"0,6-2-26 0,25-1 120 0,10 3-121 0,5-2-46 0,10 2-21 0,7-1-1 0,1-2-30 0,3 0-3 0,-7 0-2 16,-11 0-1-16,-11-2-30 0,-13 2-79 15,-17 0-121-15,-8-3-27 16,-6-2-49-16,-34-8-527 15</inkml:trace>
  <inkml:trace contextRef="#ctx0" brushRef="#br0" timeOffset="9901.85">9933 8921 856 0,'0'0'169'15,"0"0"-115"-15,0 0 131 16,0 0-50-16,0 0-44 15,0 0-70-15,19 212-16 0,-19-159-5 16,0-1-7-16,-6-2-94 16,-17-4-51-16,-6-4-43 15,-4-5-95-15,-7-10-115 16</inkml:trace>
  <inkml:trace contextRef="#ctx0" brushRef="#br0" timeOffset="10294.94">9645 9521 371 0,'0'0'355'0,"0"0"-122"15,0 0-117-15,0 0-38 16,0 0-13-16,0 0 23 16,97-71-40-16,-45 38-14 15,0-2-2-15,-2 5-5 16,-7 8-25-16,-12 12 4 16,-6 10 5-16,-12 0-6 15,-9 22 42-15,-4 21-23 16,-2 11 25-16,-23 8-17 0,-1-8-14 15,4-12-8-15,6-16-3 16,9-12-1-16,5-10-4 16,2-4-2-16,0 0 0 15,0-4-11-15,13-16-5 16,14-6-15-16,2-2 4 16,2 4 10-16,1 2 14 15,-3 2 2-15,-7 4 0 16,1 0 2-16,-6 1-1 15,1 4 1-15,-3 0 0 16,1 0 1-16,-5 4-2 16,-2 3-4-16,-7 2-16 0,-2 2-137 15,0 0 35-15,-7 0-5 16,-22 13-67-16,-15 1-81 16,-12-1 24-16</inkml:trace>
  <inkml:trace contextRef="#ctx0" brushRef="#br0" timeOffset="10488.98">9788 9517 308 0,'0'0'365'16,"0"0"-179"-16,0 0-21 16,0 0-58-16,0 0 17 15,0 0-25-15,-14 214-20 0,19-166-16 16,-5-3-27-16,0-8-16 16,0-4-9-16,0-9-9 15,-5-8-2-15,0-8-45 16,-3-8-126-16,-3 0-42 15,-1-6-186-15</inkml:trace>
  <inkml:trace contextRef="#ctx0" brushRef="#br0" timeOffset="10675.03">9852 9774 893 0,'0'0'167'0,"0"0"31"15,0 0-32-15,0 0-5 16,0 0-79-16,0 0 0 15,305 200-47-15,-254-188-2 16,-4-4-28-16,-3-6-4 0,-7-2-1 16,-6 0 0-16,-9-6-48 15,-2-18-23-15,-7-12-61 16,-3-12-107-16,-10-19-7 16,0-15-205-16</inkml:trace>
  <inkml:trace contextRef="#ctx0" brushRef="#br0" timeOffset="11633.94">10266 8901 967 0,'0'0'189'16,"0"0"-84"-16,0 0 79 16,0 0-57-16,0 0-66 0,0 0-33 15,116 91-17-15,-80-84-7 16,-5-3-3-1,-6-1-1-15,-12-2-1 0,-6 7-4 16,-7 10-21-16,0 10 7 16,-18 15 9-16,-16 9 7 15,-5 4 1-15,-4 0 2 16,3-6 1-16,6-12 0 16,12-9 2-16,7-10 4 15,8-10 11-15,4-5-6 16,3-4-1-16,0 0-11 0,27 0 0 15,10-17 4-15,5-5-3 16,-3 4-1-16,-7 4 0 16,-10 8-2-16,-9 6 2 15,-11 0-9-15,-2 12 4 16,0 21 5-16,-15 14 0 16,-12 7 0-16,-2 1-2 15,0-7 2-15,7-6 2 16,4-6 0-16,4-6-2 15,8-10 0-15,4-4 0 16,2-7-1-16,0-6 0 16,0-1 1-16,4-2-2 15,12 0 1-15,4 0-2 0,4-14-11 16,1-4-1-16,-2 0-13 16,-4 0-4-16,-3 2 0 15,-3 2 21-15,-3 4-17 16,-4-2-31-16,-4-2 22 15,-2 0-5-15,0-4-46 16,0 0-17-16,0 2-61 16,-11 0-1-16,-5 6-81 15,-2 6 58-15,-3 4 103 16,2 0 87-16,2 0 137 16,3 2 31-16,8 5-18 15,1 4 29-15,5 3-52 16,0 4-36-16,0 8 6 15,3 4-5-15,7 4-37 0,4 0 28 16,-1 0-54-16,1-8-11 16,-1-4-14-16,0-8-3 15,1-7-1-15,-3-7-1 16,3 0-19-16,1-29-53 16,3-15-13-16,1-12-6 15,0-12-12-15,-1-8 23 16,-5-4-28-16,-2 0 1 15,-2 9 41-15,-2 11 67 16,-3 20 9-16,-2 16 102 16,0 16 25-16,-2 8 0 15,0 4-38-15,2 32-47 16,1 14 117-16,-3 10-76 16,0 2-51-16,0-3-16 0,0-7-15 15,-9-9-6-15,0-10-4 16,2-17 0-16,7-8-33 15,0-8-80-15,0-4-68 16,0-28 31-16,0-22-69 16,3-14-50-16,6-13-104 15</inkml:trace>
  <inkml:trace contextRef="#ctx0" brushRef="#br0" timeOffset="11994.03">10598 8849 607 0,'0'0'249'0,"0"0"-51"0,0 0-40 0,0 0-39 0,0 0 12 0,0 0-14 0,45 56-37 0,-30-2-9 0,2 15-9 0,-4 9-18 0,-3 6 3 0,2 12-28 0,-3 0-7 0,-1 1-6 16,4-1-3-16,1-4 1 15,-2-2-3-15,1-1 2 16,-6-7-3-16,-2-4 4 15,-1-6 12-15,-3-4-5 16,0-6-5-16,0-9 7 16,0-11-9-16,-13-10 0 15,-4-8 4-15,-2-6-2 0,-8-6-4 16,-2-2-1-16,-6-4 1 16,-4-6-1-16,-1 0 1 15,0 0-2-15,-2 0 0 16,0 0-2-16,0-16-20 15,1-6-57-15,3-6-126 16,-2-14-226-16,-9-16-624 16</inkml:trace>
  <inkml:trace contextRef="#ctx0" brushRef="#br0" timeOffset="13060.18">13619 9739 1025 0,'12'6'131'0,"-3"6"-24"0,-5 10 71 0,-4 10-27 0,0 11-70 0,-29 7-43 0,-13 14-22 0,-12 4-16 0,-6 4-3 0,-2-5-99 0,-5-21-191 0,-11-24-292 15</inkml:trace>
  <inkml:trace contextRef="#ctx0" brushRef="#br0" timeOffset="14088.39">15306 8610 1134 0,'0'0'136'0,"0"0"-44"0,0 0 9 0,0 0 19 0,0 0-22 0,0 0-24 0,-238 387-12 0,185-266-10 0,-3 1-16 0,-6 1-22 0,1-15-8 0,-1-16-6 0,2-20-2 16,6-20 2-16,3-18-3 0,6-20-24 0,10-14-64 0,6-20-27 15,6-30-73-15,8-16-63 16,-1-10-18-16,-6-7-221 15</inkml:trace>
  <inkml:trace contextRef="#ctx0" brushRef="#br0" timeOffset="14307.33">14319 8979 932 0,'0'0'111'0,"0"0"3"0,0 0 44 15,0 0 34-15,0 0-81 16,0 0-40-16,435-66-25 15,-311 38-20-15,3 0-18 16,-4 6-8-16,-9 4-2 16,-16 8-2-16,-16 8-9 15,-21 2-81-15,-24 0-51 16,-18 0-62-16,-19 8 29 16,0 4-9-16,-41 0-64 15,-15-4-5-15</inkml:trace>
  <inkml:trace contextRef="#ctx0" brushRef="#br0" timeOffset="14770.59">15092 8915 594 0,'0'0'226'16,"0"0"-45"-16,0 0-54 0,0 0 28 15,0 0 23-15,0 0-28 16,-20 488-55-16,20-374-23 16,0 2 8-16,0-4-37 15,-4-15-22-15,-3-21-15 16,3-24-6-16,4-22 0 15,0-18 0-15,0-12-30 16,0-8-60-16,0-34-14 16,2-26-12-16,7-23-87 15,-3-11 52-15,2-8-15 16,-2 2 37-16,5 1 10 0,7 13 108 16,9 16 11-16,0 20 94 15,2 16 29-15,-1 13-2 16,-1 14 13-16,4 11-4 15,2 4-26 1,4 0-8-16,3 27-28 0,4 14-8 16,1 15 7-16,-1 14-29 15,1 10 4-15,-9 12-9 16,-10 5-17-16,-11 3-4 16,-10 0-2-16,-5-9-5 15,0-15-1-15,0-18-4 16,-7-16 1-16,1-18-3 0,-3-12 2 15,-7-12-34 1,-11 0-47-16,-8-24-77 0,-14-24-73 16,-11-20-41-16,-8-21-102 15,-11-15-255-15</inkml:trace>
  <inkml:trace contextRef="#ctx0" brushRef="#br0" timeOffset="15029.29">15005 9286 960 0,'0'0'106'0,"0"0"-99"0,0 0 124 0,0 0-48 0,0 0-61 0,0 0-11 0,268 117-3 0,-216-89-8 0,-13 9 0 0,-14 6-1 0,-12 9 1 0,-13 6 0 16,0 0 3-16,-20-4-1 15,-6-9-1-15,8-20 0 16,7-10 11-16,5-15 59 15,6 0-31-15,10-39-40 16,26-21 0-16,13-22-8 16,10-11-92-16,-1-7-24 15,-4-8-123-15,-7-8-268 16</inkml:trace>
  <inkml:trace contextRef="#ctx0" brushRef="#br0" timeOffset="15559.52">15928 8562 744 0,'0'0'188'16,"0"0"-151"-16,0 0 55 0,0 0 32 16,0 0-19-16,0 0 16 15,98 159-27-15,-78-101-32 16,0 6-6-16,-2 18-22 16,0 18 0-16,-3 15 6 15,-5 11-4-15,-6 4-12 16,0-5 5-16,-4-15-16 15,2-16-3-15,1-22-6 16,-1-23-3-16,0-21-1 16,0-19-2-16,0-9 1 15,0 0 0-15,-2-15-3 16,0-32-26-16,0-18-38 0,0-20-8 16,0-11-18-16,-6-8-15 15,-7-4-27-15,1 5 87 16,10 12 2-1,2 19 36-15,0 18 11 0,18 17 3 16,9 12 25-16,6 13 30 16,7 12-9-16,0 0 10 15,1 12 13-15,-8 14-28 16,-4 10-21-16,-9 13-8 16,-9 9-3-16,-11 6-4 15,0 2-6-15,-6-4 2 16,-19-8-1-16,1-7 0 15,-3-14 0-15,6-8-1 16,8-9 6-16,9-12 8 0,4-4-7 16,0 0-8-16,11-27 0 15,20-13-2-15,8-11 0 16,0 0-90-16,3 1-146 16,3 0-48-16,0-6-117 15</inkml:trace>
  <inkml:trace contextRef="#ctx0" brushRef="#br0" timeOffset="15980.09">16817 8624 799 0,'0'0'244'0,"0"0"-107"0,0 0-52 0,0 0-23 0,0 0 104 0,0 0-65 0,0 277-49 0,-4-193-14 0,-1-12-7 0,5-15-15 16,0-15-2-16,18-16-7 15,15-12-3-15,12-14-2 16,9 0 2-16,4-20-1 16,1-16-3-16,9-8 1 15,-2-1-2-15,1 1 1 16,-9 2-24-16,-16 8-79 16,-13 12-50-16,-15 6-52 15,-14 10 25-15,0 6-4 16,-23 0 1-16,-12 10 136 15,-6 20 47-15,3 4 92 0,7 11 88 16,7 2-33-16,6 10-19 16,4 13-14-1,1 10 33-15,1 14-41 0,-2 5-42 16,1-5-19-16,3-8-19 16,6-16-20-16,4-22-6 15,0-20-1-15,22-22-8 16,9-8-86-16,5-46-107 15,4-26-6-15,7-22-106 16,-5-16-143-16</inkml:trace>
  <inkml:trace contextRef="#ctx0" brushRef="#br0" timeOffset="16228.15">17644 8682 924 0,'0'0'197'0,"0"0"-91"15,0 0-14-15,0 0 69 16,0 0-36-16,0 0-34 15,48 307-21-15,-83-181-14 16,-14 13-16-16,-9 1-17 16,-4-9-3-16,-1-19-13 15,8-26-6-15,15-30-1 16,15-25-6-16,23-30-62 16,2-12-52-16,22-52-51 15,20-29-64-15,8-28-13 16,3-24-62-16,0-15-87 15</inkml:trace>
  <inkml:trace contextRef="#ctx0" brushRef="#br0" timeOffset="16392.21">17764 8640 97 0,'0'0'751'0,"0"0"-518"15,0 0-75-15,0 0-32 16,0 0-3-16,0 0-21 16,216 111-49-16,-185-69-39 15,3-6-4-15,-1-6-9 16,-2-8-1-16,-4-8-4 15,-7-6-53-15,-7-4-89 16,-6-4-43-16,-7 0-33 16,0-4-85-16,-23-10-200 15</inkml:trace>
  <inkml:trace contextRef="#ctx0" brushRef="#br0" timeOffset="16691.68">17771 9021 1021 0,'0'0'152'0,"0"0"-111"15,0 0 35-15,0 0 80 16,0 0-66-16,0 0-35 16,224 30-28-16,-161-49-20 15,-7 4-6-15,-14 4-1 16,-8 4 3-16,-15 7-3 16,-14 0-6-16,-5 29 4 15,0 22-1-15,-22 18 3 16,-5 9 2-16,0 4 0 0,3 0 1 15,4-1-1 1,4-11 19-16,5-14 6 16,6-16-8-16,5-18-8 0,0-14-9 15,0-8-2-15,0 0-2 16,0 0-46-16,5-22-50 16,-5-12-88-16,0-8-8 15,-2-8-88-15,-32-4-74 16</inkml:trace>
  <inkml:trace contextRef="#ctx0" brushRef="#br0" timeOffset="17258.23">17661 9220 633 0,'0'0'360'0,"0"0"-245"16,0 0-59-16,0 0 113 0,0 0-4 16,0 0-100-16,194 22-18 15,-131-22-20-15,-1-12-17 16,-6 0-7-16,-12 2-2 15,-13 2-1-15,-10 4 0 16,-15 2-10-16,-6 2-34 16,-4 0 13-16,-32 16-12 15,-11 18 13-15,-9 12 22 16,-4 8 6-16,12 5 2 16,5-4 3-16,21-6 4 15,10-12 35-15,12-4-10 16,0-9-23-16,16-8 3 0,20-8-2 15,8-8-10-15,8-4 0 16,6-26-19-16,0-8-89 16,-5-7-44-16,0-2 20 15,-6 0-7-15,-5 5-21 16,-4 8 89-16,-13 10 71 16,-7 12 17-16,-11 6 96 15,-7 6-3-15,0 6 7 16,-3 30-8-16,-24 12-16 15,-12 10-20-15,-6 5-26 16,-2-5-11-16,-2 2-7 16,3-6-17-16,3-8-7 15,11-10 0-15,13-16 2 16,12-12 11-16,7-4-9 0,0-1-6 16,14-3 2-16,15 0 3 15,8-9 1-15,3-18-1 16,3-6-6-16,-1-5-2 15,5-2 0-15,2 0-30 16,2-4-97-16,5-4-60 16,0-4-53-16,8-13-191 15</inkml:trace>
  <inkml:trace contextRef="#ctx0" brushRef="#br0" timeOffset="17531.09">18753 8374 415 0,'0'0'512'0,"0"0"-420"0,0 0 22 0,0 0 11 0,0 0 5 0,0 0-13 0,163 138-39 0,-120-132-20 15,1-2-39-15,3-4 3 0,-1 0-8 0,-1 0-9 0,-3 0-4 0,-8 0-1 0,-8 0 0 16,-10 0-2-16,-5 0-28 16,-8 0-50-16,-3 10-86 15,-3 4-16-15,-28 6-29 0,-12 4-133 16</inkml:trace>
  <inkml:trace contextRef="#ctx0" brushRef="#br0" timeOffset="18167.7">18793 9006 1115 0,'0'0'161'15,"0"0"-41"-15,0 0 91 16,0 0-99-16,0 0-17 16,0 0-49-16,0 334-23 15,0-307-4-15,0-13-19 16,0-7 0-16,4-7-2 0,6 0-44 15,1-12-44 1,5-26-8-16,3-14-55 16,-3-6-60-16,-1 4 55 0,-3 8 16 15,-5 11 73-15,-1 13 69 16,-6 12 60-16,0 9 70 16,0 1 18-16,0 0 14 15,9 0-29-15,13-3-37 16,14-11-1-16,15-8-15 15,7-6-27-15,7 0-31 16,2-2-10-16,1 2-4 16,-5 6-7-16,-9 6-1 15,-12 12 0-15,-11 4 0 0,-17 0 0 16,-12 24 1 0,-2 10-1-16,-16 8 3 0,-15 3 0 15,-7-2-2-15,0-8-1 16,5-12 0-16,2-10-1 15,2-13-57-15,6 0-62 16,1-14-34-16,6-22-72 16,3-19 37-16,2-13-20 15,-2-12-73-15,1-4 120 16,1 1 151-16,5 17 11 16,4 24 167-16,-1 20 115 15,3 20-85-15,0 2-33 16,0 36-17-16,0 28-14 0,0 33 0 15,0 25-34 1,0 29-7-16,0 27-29 16,-2 23-22-16,-22 15-39 0,-5 15-2 15,-5 5 0-15,1 5-22 16,-10 4-165-16,-17-19-341 16</inkml:trace>
  <inkml:trace contextRef="#ctx0" brushRef="#br0" timeOffset="20025.66">19969 8823 990 0,'0'0'110'0,"0"0"-74"0,0 0 56 0,0 0-3 0,0 0-4 0,0 0-30 0,0 0-32 0,-55 435-20 0,62-403-3 16,12-14-1-16,4-14-69 0,-3-4-82 0,3-18-55 0,-12-28-98 0,-11-10-90 0</inkml:trace>
  <inkml:trace contextRef="#ctx0" brushRef="#br0" timeOffset="20291.22">19917 8548 730 0,'0'0'178'0,"0"0"-70"16,0 0-2-16,0 0 3 0,0 0-36 16,0 0 6-16,237-82-18 15,-167 82-41-15,-1 0 5 16,-5 18-11-16,-10 8-1 16,-12 10 0-16,-17 20 4 15,-19 13 10-15,-6 11 12 16,-17 2-15-16,-22-4-2 15,-5 0-14-15,-1-10-5 16,5-11-3-16,5-13 0 0,1-16-15 16,8-12-75-16,1-14-70 15,-2-2 1-15,0-14-60 16,-1-20-107-16,-1-12-10 16</inkml:trace>
  <inkml:trace contextRef="#ctx0" brushRef="#br0" timeOffset="20626.36">19847 8809 242 0,'0'0'551'0,"0"0"-443"16,0 0 9-16,0 0-22 15,0 0-36-15,0 0 33 16,85 54-51-16,-11-52-17 16,12-2-18-16,3 0-3 0,-8-14-2 15,-17 2-1-15,-22 6-4 16,-21 6-34-16,-21 0-9 15,0 10 4-15,-38 20 23 16,-24 14-28-16,-21 6 38 16,-9 4 7-1,-1 0 2-15,8-3 1 0,16-9-1 16,18-12 2-16,25-12 10 16,16-10 33-16,10-8-19 15,20 0-22-15,30 0-2 16,19-20 2-16,12-10-3 15,16-2 2-15,-1 1-2 16,-14 10-48-16,-18 10-89 16,-23 11-124-16,-30 0-39 15</inkml:trace>
  <inkml:trace contextRef="#ctx0" brushRef="#br0" timeOffset="21056.58">19634 9573 585 0,'0'0'166'0,"0"0"11"16,0 0-92-16,0 0-13 16,0 0 28-16,0 0-62 15,233-54-5-15,-129 3-25 16,10 4 20-16,-4 0-21 0,-8 11 9 16,-17 10 4-16,-27 12-3 15,-22 12 9-15,-23 2-3 16,-13 18-5-16,-9 24 64 15,-33 19-30-15,-16 7-38 16,-2 0-9-16,-3-4 4 16,12-12-5-16,9-14-4 15,13-16-2-15,15-9-4 16,14-12 1-16,0-1-11 16,41 0-22-16,17-10 34 15,11-20 4-15,10-8-1 16,2-6 1-16,-1-2-2 15,-4-3 2-15,-10 4 0 16,-5 0 0-16,-16 8 0 16,-14 12 0-16,-16 7-11 0,-15 10-86 15,0 8 9-15,-21 0-18 16,-20 0-64-16,-18 20-58 16,-14 2 23-16,-16-4-20 15</inkml:trace>
  <inkml:trace contextRef="#ctx0" brushRef="#br0" timeOffset="21229.17">19890 9519 280 0,'0'0'648'0,"0"0"-610"0,0 0 90 0,0 0-18 0,0 0-16 0,0 0-61 0,53 252-21 0,-53-195-8 0,-7-9-4 0,-8-8 0 16,-3-8-70-16,0-12-57 15,0-8-56-15,-2-10-151 16</inkml:trace>
  <inkml:trace contextRef="#ctx0" brushRef="#br0" timeOffset="21436.06">19946 9832 942 0,'0'0'89'0,"0"0"16"16,0 0 13-16,0 0 11 15,0 0 4-15,0 0-58 16,701 144-46-16,-596-138 2 16,-9-4-20-16,-16-2-7 0,-15 0-2 15,-13-8-2-15,-11-18-1 16,-5-16-44-16,-7-15-111 16,0-11-96-16,-4-14-70 15,-6-14-376-15</inkml:trace>
  <inkml:trace contextRef="#ctx0" brushRef="#br0" timeOffset="21628.73">21360 8428 1075 0,'0'0'112'0,"0"0"-112"0,0 0 1 15,0 0 26-15,0 0 2 16,0 0-29-16,-38 289 0 15,38-255-25-15,7-2-92 16,-2-2-112-16,-3-4-71 16,-2 0-88-16</inkml:trace>
  <inkml:trace contextRef="#ctx0" brushRef="#br0" timeOffset="21811.89">21326 9212 323 0,'0'0'397'15,"0"0"-182"-15,0 0-86 16,0 0-6-16,0 0-21 15,0 0-13-15,-90 682-16 16,82-646-28-16,8-22-27 0,0-14-18 16,2-14 1-16,25-38-5 15,9-26-55-15,5-23-71 16,1-15 1-16,-7-9-68 16,-6-3-97-16,-9-6 22 15</inkml:trace>
  <inkml:trace contextRef="#ctx0" brushRef="#br0" timeOffset="22177.03">21521 8595 565 0,'0'0'256'0,"0"0"-77"16,0 0-73-16,0 0-21 15,0 0 22-15,0 0-11 16,97 62-49-16,-70-29-23 16,0 2 5-16,-5-2-27 0,-4 2-2 15,-5-1 0-15,-8 0 0 16,-5 2 2-16,0 0-2 15,-18-2 0-15,-7-4 0 16,6-3 0-16,3-9 0 16,5-10 0-1,7-5 0-15,1-3 0 0,3 0-1 16,0 0-9-16,0 0-8 16,9-15 13-16,13-4 4 15,0 1 1-15,3 6 0 16,0 0-1-16,2 2 1 15,-6 0 0-15,4 0-2 16,-5 2-4-16,0-2-38 0,-2 0 7 16,-4 4-16-1,-6 4-20-15,-8 2-45 0,0 8-62 16,-6 20 6-16,-23 13-110 16,-4 0-207-16</inkml:trace>
  <inkml:trace contextRef="#ctx0" brushRef="#br0" timeOffset="22497.58">21498 9406 150 0,'0'0'727'0,"0"0"-616"15,0 0-3-15,0 0 24 16,0 0-46-16,0 0-35 0,208-110-20 16,-150 66-16-16,-3 4-7 15,3 8-5 1,-7 12-2-16,-11 14-1 15,-11 6-1-15,-15 6-2 0,-14 30 3 16,0 10 6-16,-39 16-1 16,-9 6 22-16,-15 3 8 15,1 3-12-15,2-6 3 16,0-6-14-16,8-10-9 16,10-14-2-16,9-14-1 15,8-14 0-15,5-10-1 16,9 0-31-16,2-14-96 15,2-18-32-15,5-8-11 16,2-6-85-16,0 2-34 16,0 2-51-16</inkml:trace>
  <inkml:trace contextRef="#ctx0" brushRef="#br0" timeOffset="22682.28">21498 9406 525 0,'44'84'247'0,"-44"-84"0"16,0 0-39-16,0 0-62 15,0 0 35-15,0 0-69 16,317 245-21-16,-250-193-5 15,-3-7-42-15,-1-8-16 16,-7-8-12-16,-12-13-16 16,-11-6 1-16,-12-4-1 15,-11-4 0-15,-6-2-2 0,-4 0-54 16,0-22-45-16,0-19-91 16,-6-17-153-16,-9-18-213 15</inkml:trace>
  <inkml:trace contextRef="#ctx0" brushRef="#br0" timeOffset="22929.32">22564 8450 1199 0,'0'0'80'0,"0"0"-6"15,0 0 141-15,0 0-80 16,0 0-30-16,0 0-29 15,-96 597-43-15,57-475-9 16,2-7-22-16,3-17 4 16,5-22-4-16,11-17-2 15,5-23-2-15,9-18-57 0,4-18-67 16,0-2-12-16,4-44-109 16,23-27-14-16,4-25-187 15</inkml:trace>
  <inkml:trace contextRef="#ctx0" brushRef="#br0" timeOffset="23103.06">22717 8522 937 0,'0'0'156'15,"0"0"-45"-15,0 0 2 16,0 0 10-16,0 0-25 16,0 0-67-16,221 123-30 0,-192-101 0 15,-5-3-1-15,-6-6-101 16,-8-4-70-16,-10 0-33 15,0-4-108-15,-10 4-88 16</inkml:trace>
  <inkml:trace contextRef="#ctx0" brushRef="#br0" timeOffset="23418.72">22561 8873 792 0,'0'0'191'0,"0"0"-69"15,0 0-17-15,0 0 57 16,0 0-61-16,0 0-54 15,209-6-25-15,-139-20-19 16,-6 0-3-16,-11 6-37 0,-14 4-95 16,-20 12 6-16,-15 4-25 15,-4 1-10-15,-25 24 109 16,-23 7 16-16,-8 6 36 16,-2 4 4-16,0 2 81 15,8 5-5-15,10-2 23 16,13-3 18-16,11 1-25 15,9-9 3-15,7-4-40 16,0-8-19-16,0-8-31 16,19-8-9-16,4-8-2 15,2 0-80-15,2-18-74 16,0-18-25-16,-2-10-160 16,-6-6-122-16</inkml:trace>
  <inkml:trace contextRef="#ctx0" brushRef="#br0" timeOffset="23754.86">22799 8965 704 0,'0'0'237'16,"0"0"-96"-16,0 0-6 16,0 0-60-16,0 0-16 15,0 0-17-15,62 24-14 16,-14-24-18-16,-2 0-9 16,-3-4-1-16,-10 0-5 15,-10 4-42-15,-15 0-23 16,-8 0-4-16,0 16 34 15,-29 15 12-15,-13 5 6 16,-11 1 18-16,-8 4 4 16,-3-1 1-16,-3-2 1 15,0-4 4-15,16-8 5 16,18-12 2-16,19-6 35 0,14-8-4 16,6 0-39-16,31 0-5 15,13-10 4-15,11-14-3 16,5-6-1-16,-3 4-4 15,-5 2-80-15,-11 5-72 16,-14 8-163-16,-10 1-233 16</inkml:trace>
  <inkml:trace contextRef="#ctx0" brushRef="#br0" timeOffset="23969.99">22632 9428 204 0,'0'0'485'0,"0"0"-271"0,0 0-77 16,0 0-32-16,0 0-59 16,0 0 26-16,67 16-39 15,-13-42-20-15,2 0-13 16,-4 2 0-16,-2 8-22 16,-10 6-58-16,-9 8-26 15,-13 2-64-15,-14 0-88 16,-4 14-12-16,-8 8 11 15</inkml:trace>
  <inkml:trace contextRef="#ctx0" brushRef="#br0" timeOffset="24123.57">22826 9486 338 0,'0'0'194'0,"0"0"-131"0,0 0-15 15,0 0-15-15,0 0 65 16,0 0 8-16,-272 141 3 16,272-141-71-16,25 0-31 15,22-2 64-15,11-24-31 16,6-6-29-16,3-2-9 15,-5 2-2-15,-6 3-4 16,-9 10-79-16,-16 10-133 16,-13 9-77-16</inkml:trace>
  <inkml:trace contextRef="#ctx0" brushRef="#br0" timeOffset="24330.49">22525 9803 319 0,'0'0'443'15,"0"0"-245"-15,0 0-103 16,0 0 26-16,0 0 18 16,0 0-27-16,201-56-67 15,-116 10-34-15,-3-4-11 16,-6 0 0-16,-14 6-32 16,-13 10-100-16,-18 5-26 15,-15 11-22-15,-16 9-149 16,0 0 21-16</inkml:trace>
  <inkml:trace contextRef="#ctx0" brushRef="#br0" timeOffset="24563.51">22877 9410 350 0,'0'0'332'15,"0"0"-142"-15,0 0-77 16,0 0-4-16,0 0-12 16,0 0-9-16,94 215-24 15,-71-119 43-15,-8 11-31 16,-11 1 4-16,-4-2-22 15,-9-12-21-15,-15-15 14 16,-1-23-5-16,1-22-18 16,2-20-11-16,-3-14-3 15,-4-10-11-15,2-34-3 16,5-21-13-16,9-17-65 16,4-10-48-16,9-18-83 15,0-17-113-15,0-15-454 16</inkml:trace>
  <inkml:trace contextRef="#ctx0" brushRef="#br0" timeOffset="24780.26">23510 8608 1421 0,'0'0'154'15,"0"0"-153"-15,0 0 51 16,0 0-2-16,0 0-37 15,0 0-11-15,95 55-2 0,-76-40-25 16,-11 7-145 0,-8 4-129-16,0 3-166 0</inkml:trace>
  <inkml:trace contextRef="#ctx0" brushRef="#br0" timeOffset="25748.29">23539 9124 1128 0,'0'0'148'15,"0"0"-39"-15,0 0 61 0,0 0-31 16,0 0-52-16,0 0-8 16,-49 581-23-16,49-539-39 15,0-18-9-15,0-16-7 16,5-8-1-16,8-4-1 16,3-34 0-16,-1-20-11 15,1-16-26-15,-5-12-10 0,-5-8 0 16,-4-1 1-16,1 3 12 15,2 14 23-15,5 11 4 16,3 24 8-16,1 14 0 16,1 18 2-16,4 11 18 15,8 0 17-15,4 0-3 16,2 22-8-16,0 6-3 16,3 8 8-16,-5 6-23 15,2 2 15-15,-4 10-15 16,-8 8 0-16,-8 4-2 15,-9 2 9-15,-4 1-12 16,0-11-1-16,0-6 0 0,0-14-2 16,0-14-1-16,0-12 0 15,0-12-25-15,-11 0-44 16,-4-22-8-16,-14-20-57 16,-16-8 2-16,-13-13-55 15,-15-2 72-15,-2-2 4 16,3 7 95-16,18 16 17 15,12 20 50-15,13 16 101 16,12 8-5-16,7 0-14 16,10 0-35-16,0 16-69 15,14 8 2-15,15 4 2 16,6 0-27-16,5 3-1 0,-2-2-4 16,-5 3 2-16,-6 3-2 15,-11 5 1-15,-11 4 1 16,-5 2 0-1,0-2 0-15,-7-8 0 0,-7-14 0 16,8-10-1-16,6-8 1 16,0-4-2-16,0-12-2 15,22-32-1-15,14-16 2 16,13-22-14-16,4-9-18 16,5-11 2-16,-2-6 11 15,-7 0 10-15,-5 11 4 16,-4 17 3-16,-9 26 3 15,-8 22 2-15,-15 16 27 16,-5 16 19-16,-3 10 18 0,-5 32 8 16,-16 18 5-16,-4 6-51 15,3-12-8-15,11-11-15 16,11-17-3-16,0-16-2 16,27-8 0-16,15-2-7 15,13-16 4-15,4-10-16 16,3-1-9-16,-9 11-1 15,-6 13 15-15,-5 3 13 16,-9 15 1-16,-6 31 4 16,-7 21 6-16,-11 17 8 15,-9 12 13-15,0 7-9 16,0-3-4-16,-2-4 2 0,-2-16-5 16,1-11 0-16,3-17-11 15,0-14-4-15,0-15-1 16,3-8-7-16,-1-11-48 15,-2-4-44-15,-9-6-59 16,-26-20-145-16,-17-16-61 16,-10-12-161-16</inkml:trace>
  <inkml:trace contextRef="#ctx0" brushRef="#br0" timeOffset="25871.47">24000 9529 194 0,'0'0'1013'0,"0"0"-826"0,0 0-32 0,0 0-29 0,0 0-56 0,0 0-59 0,216 12-11 0,-142 14-44 0,-11 0-292 16,-13-6-768-16</inkml:trace>
  <inkml:trace contextRef="#ctx0" brushRef="#br0" timeOffset="51294.97">1236 15905 485 0,'0'0'34'0,"0"0"-24"0,0 0-4 0,0 0-6 0,0 0-29 0</inkml:trace>
  <inkml:trace contextRef="#ctx0" brushRef="#br0" timeOffset="56673.89">2258 16990 287 0,'-13'0'0'0,"3"14"-21"0,0-6-56 15</inkml:trace>
  <inkml:trace contextRef="#ctx0" brushRef="#br0" timeOffset="69605.59">15111 10750 955 0,'0'0'194'0,"0"0"-81"16,0 0 50-16,0 0 23 15,0 0-42-15,0 0-62 16,0 0-16-16,-208 499-15 16,150-402-8-16,0-1-23 15,0-6-5-15,7-8-10 16,8-11 2-16,4-13-4 15,7-14-3-15,3-12 0 16,3-12 0-16,-6-14 0 16,-3-6 0-16,-5-14-53 15,1-34-55-15,-3-17-52 16,5-13-25-16,-1-8-24 16,2 0 41-16,7 5 48 0,9 12 39 15,4 12 53-15,8 17 28 16,1 18 7-16,3 10 110 15,2 10 26-15,2 2 3 16,6 0-70-16,32 0 25 16,22 4 43-16,15 0-38 15,17-4-14-15,11 0-28 16,8-14-26-16,7-6-19 16,-2-2-9-16,-10 4-10 15,-14 4 0-15,-22 8-2 16,-20 6 0-16,-16 0 0 15,-14 0-5-15,-11 0-30 16,-9 0-44-16,0 12-2 0,-13 0-31 16,-12-2-40-16,-6-6 5 15,2 0-35-15,-2-2 6 16,2 6-51-16,-1 4 117 16,9 8 107-16,-2 4 5 15,7 6 166-15,1 4 26 16,7 6-28-1,0 9 38-15,2 7-32 0,1 6-6 16,-3 6-39-16,-4 6-29 16,-5 4-44-16,-6 3-8 15,-2-3-31-15,3-14-13 16,9-14 0-16,4-22 0 0,7-16 0 16,2-8 0-16,0-4 0 15,0 0 0-15,0-2-17 16,0-24-45-16,0-16-43 15,-4-14-18-15,1-12 22 16,3 0-2-16,0 5 21 16,20 5 47-16,13 10 33 15,5 6 2-15,7 2 3 16,-1 4 4-16,1 2 33 16,-3 3 9-16,3 8 7 15,-5 5-4-15,-9 9-27 16,-4 9 32-16,-5 0-27 15,-6 27 29-15,-3 23 5 16,-6 18-10-16,-7 16-7 16,0 16-8-16,0 5-8 0,-5 3-14 15,1-8-17-15,4-14 0 16,0-15 0-16,0-11 0 16,0-12 0-16,9-10 0 15,-4-12 0-15,-3-12-78 16,-2-12-71-16,0-2-49 15,-23-22-104-15,-17-22-57 16,-13-18-245-16</inkml:trace>
  <inkml:trace contextRef="#ctx0" brushRef="#br0" timeOffset="69920.5">14796 11696 1014 0,'0'0'152'0,"0"0"-12"0,0 0-10 15,0 0-60-15,0 0-3 0,0 0-31 0,211-7-29 0,-157 0-5 0,-14 7-2 0,-11 0-1 0,-15 7 0 0,-14 21-1 0,0 6-20 16,-14 9-30-16,-19 4 21 16,-9-3 25-16,-8-6 5 15,4-10 1-15,5-8 2 16,12-10 1-16,14-4 6 15,15-6 33-15,2 0-14 16,40-26-20-16,21-16 8 16,9-10-11-16,1-3-4 15,-4 10-1-15,-7 4-10 0,-4 9-165 16,-13 9-171-16,-7 0-394 16</inkml:trace>
  <inkml:trace contextRef="#ctx0" brushRef="#br0" timeOffset="70417.13">15857 11004 1326 0,'0'0'250'0,"0"0"-177"0,0 0 19 0,0 0 8 0,0 0-56 0,0 0-40 0,27 0 2 0,4 15-4 0,-4 7-2 0,-6 6-2 0,-2 6-92 0,-13 4-95 0,-6 2-74 16,0 2-47-16,-9-4-130 0</inkml:trace>
  <inkml:trace contextRef="#ctx0" brushRef="#br0" timeOffset="70625.25">15868 11436 678 0,'0'0'310'0,"0"0"-167"0,0 0 73 16,0 0-15-16,0 0-44 16,0 0-33-16,26 487-37 15,-28-393-18-15,-16-10-11 16,-1-13-54-16,3-19-4 16,3-18 0-16,6-16 0 15,5-10 0-15,0-8 0 16,-6 0 0-16,6-34 0 15,-2-20-82-15,4-27-77 16,0-13-62-16,0-16-124 0,6-8-96 16</inkml:trace>
  <inkml:trace contextRef="#ctx0" brushRef="#br0" timeOffset="70903.32">16271 11107 969 0,'0'0'173'16,"0"0"9"-16,0 0 17 15,0 0-62-15,0 0-23 16,0 0-41-16,33 18-3 16,-28 14-24-16,-5 4-5 15,0 2-18-15,0-6-13 16,0-10-4-16,0-7-4 0,0-5 0 16,0-2-4-16,11-5 2 15,14-1 0-15,8-2 0 16,11-8 2-1,6-18-2-15,-2-6 0 0,2 4 0 16,-3 4-7-16,-3 2-69 16,-4 6-18-16,-9 4-78 15,-11 6-73-15,-13 6-93 16,-7 0-139-16</inkml:trace>
  <inkml:trace contextRef="#ctx0" brushRef="#br0" timeOffset="71092.38">16590 11396 828 0,'0'0'243'16,"0"0"-23"-16,0 0 2 0,0 0-41 16,0 0-49-16,0 0-43 15,-70 481-29-15,55-411-29 16,4-16-15-16,6-20-14 16,3-16-2-16,2-14 0 15,0-4-34-15,0-8-118 16,12-38-127-16,7-30-132 15,4-32-408-15</inkml:trace>
  <inkml:trace contextRef="#ctx0" brushRef="#br0" timeOffset="71325.95">17376 10788 1347 0,'0'0'99'0,"0"0"102"0,0 0-22 16,0 0-40-16,0 0-70 15,0 0-56-15,-144 608-13 16,72-486 0-16,5-8 0 16,13-17 0-16,17-21 0 15,12-20 0-15,12-16 0 16,7-14 0-16,6-12 0 16,0-14-74-16,4-4-169 15,23-52-81-15,6-34 15 16,1-29-297-16</inkml:trace>
  <inkml:trace contextRef="#ctx0" brushRef="#br0" timeOffset="71485.49">17474 10975 947 0,'0'0'138'0,"0"0"1"0,0 0 49 16,0 0 0-16,0 0-86 16,0 0-51-16,255-117-27 15,-226 117-21-15,-8 0-2 16,-3 2-2-16,-9 18-56 15,-9 4-123-15,0 0-134 16,-17-2-92-16</inkml:trace>
  <inkml:trace contextRef="#ctx0" brushRef="#br0" timeOffset="72144.73">17345 11133 1115 0,'0'0'136'16,"0"0"-69"-16,0 0 158 0,0 0-116 15,0 0-81-15,0 0-19 16,245 2-7-16,-189-16 1 16,-12 4-3-16,-13 4 0 15,-13 4-5-15,-13 2-22 16,-5 0-6-16,0 0 12 16,0 16 18-16,-21 20 3 15,-5 12 1-15,4 9 4 16,1-2 53-16,11 8 8 15,3 1 15-15,3 0-11 16,1-4-17-16,1-4-13 0,2-7-26 16,0-13-7-16,0-10-7 15,0-15-1-15,0-7-1 16,0-4-38-16,0 0-69 16,-3-26-35-16,-14-16-126 15,-12-14 2-15,-6-6 39 16,-10-4-139-16,-2 0-108 15,4 9 476-15,8 17 168 16,8 17 145-16,12 13-59 16,5 7-19-16,8 3-52 15,2 0-15-15,5 3-94 16,27 8 69-16,12-1-37 16,12-6-11-16,8-4-62 0,-2 0-11 15,-3 0-18-15,-11-10-2 16,-9 2-1-16,-14 1-1 15,-11 4-12-15,-9 2-72 16,-5 1-16-16,-5 0 13 16,-26 7-22-16,-9 18 30 15,-7 11 68-15,-1 4 10 16,5 6 1-16,5-2 3 16,11 0 57-16,9-4 4 15,12-4-2-15,6-4-11 16,0-7-40-16,0-10 1 15,18-5-10-15,6-10-2 16,8 0-3-16,3-10-112 16,9-20-76-16,4-8-61 15,0-2-101-15,-5 2-84 0</inkml:trace>
  <inkml:trace contextRef="#ctx0" brushRef="#br0" timeOffset="72373.49">17884 11466 498 0,'0'0'212'0,"0"0"5"0,0 0-51 0,0 0-17 0,0 0 15 0,0 0-73 0,-118 227-42 0,67-153 23 0,-3 0-14 0,1-8-27 0,-1-6 1 0,5-12 5 0,11-16-1 16,16-11-4-16,13-14-1 16,9-7-9-16,0 0-19 15,23 0-2-15,21 0 6 0,12-22 6 16,6-14-13-1,3-6 3-15,-3-4-3 0,-2 0-46 16,-2 0-137-16,-6-4-191 16,-8-4-241-16</inkml:trace>
  <inkml:trace contextRef="#ctx0" brushRef="#br0" timeOffset="72645.99">18211 10854 996 0,'0'0'591'15,"0"0"-477"-15,0 0-40 0,0 0 21 16,0 0-32-16,0 0-21 16,114 12-14-16,-33-12-16 15,-1-4-2-15,-8-4-10 16,-15 6 1-16,-17 2-1 15,-13 0-5-15,-18 2-50 16,-9 20-70-16,-9 8-56 16,-38 4-76-16,-13 1-32 15,-9-6-1-15,-7-4-88 16</inkml:trace>
  <inkml:trace contextRef="#ctx0" brushRef="#br0" timeOffset="73248.7">18143 11143 847 0,'0'0'235'16,"0"0"-70"-16,0 0 74 15,0 0-68-15,0 0-40 16,0 0-30-16,-9 311-48 16,9-263-36-16,0-8-12 15,0-4-5-15,0-12 0 16,4-10 0-16,-2-8-47 16,1-6-81-16,-3 0-34 15,0-6-37-15,0-20 22 16,4-12-35-16,5-8-7 15,4 0 176-15,10 2 43 16,4 1 41-16,8 7 150 16,9 2-86-16,17 4 19 0,7 4-27 15,7 4 10-15,-2 6-38 16,-4 6-9-16,-9 4-5 16,-11 6-32-16,-13 0-1 15,-12 14 2-15,-13 18 17 16,-11 12-2-16,0 9-2 15,-21 5-6-15,-16-2-8 16,-5-8-15-16,2-12-4 16,-5-12-3-16,3-10-1 15,3-12-64-15,0-2-84 16,10-18-18-16,5-24-76 16,8-18 15-16,10-16-17 0,1-5 50 15,5 7 148-15,0 14 46 16,7 16 152-16,4 18 94 15,-2 18-94-15,2 8 18 16,-7 30-64-16,3 32 101 16,-5 24-52-16,0 20-32 15,-2 13-16-15,0 11-26 16,0 6-81-16,0 5 0 16,0-7 0-16,-6-16 0 15,1-11 0-15,3-21 0 16,0-20 0-16,0-24 0 15,2-22 0-15,0-20 0 16,0-24-139-16,2-46-170 16,11-38-245-16</inkml:trace>
  <inkml:trace contextRef="#ctx0" brushRef="#br0" timeOffset="73476.75">19441 10608 1422 0,'0'0'132'0,"0"0"43"0,0 0 10 0,0 0-93 0,0 0-51 0,0 0-41 0,41 254 0 0,-59-204 0 0,3-5 0 0,1-12 0 0,5-4 0 0,5-11 0 15,4-8-33-15,-2-8-154 16,-1-2-75-16,0-26-35 15,1-22-127-15,2-17-76 16</inkml:trace>
  <inkml:trace contextRef="#ctx0" brushRef="#br0" timeOffset="73684.8">19489 10624 797 0,'0'0'215'16,"0"0"-42"-16,0 0-15 16,0 0 0-16,0 0-32 15,0 0 10-15,343-77-35 16,-306 99-22-16,-8 10-31 15,-6 7-20-15,-12 11-11 16,-11 12-6-16,0 8-11 0,-15 4 0 16,-19 6 0-16,-9-5 0 15,-1-3 0-15,-7-6 0 16,2-16-82-16,4-16-83 16,9-26-97-16,7-8-96 15,3-42-118-15</inkml:trace>
  <inkml:trace contextRef="#ctx0" brushRef="#br0" timeOffset="74634.92">19486 10694 1079 0,'0'0'161'0,"0"0"-20"16,0 0 24-16,0 0-28 0,0 0-55 16,0 0-28-16,132 66-36 15,-85-48-15-15,-3-2-1 16,-2-8-2-16,-9-2-1 15,-14-2-67-15,-11 0-51 16,-8 6-53-16,-6 6 23 16,-30 8 13-16,-20 9 44 15,-12 3 59-15,-11 1 33 16,-5 3 0-16,4-1 17 16,11-7 50-16,17-4 34 15,21-10-3-15,20-10 15 16,11-2-35-16,9-4-33 15,35-2-6-15,18 0 7 0,12-20-26 16,4-4-20-16,-6 2 2 16,-12 4-2-16,-12 4-19 15,-14 8-78-15,-12 6-45 16,-17 0-56-16,-5 12-12 16,-27 18-15-16,-22 6-8 15,-13 4 86-15,-10 2 147 16,-5 0 26-16,-2 2 82 15,4-3 30-15,15-5 34 16,18-10 9-16,21-12-70 16,19-6 49-16,2-4-68 15,25-4-24-15,25 0 19 16,20-20-18-16,10-18-58 16,3-2-7-16,-4 1-2 0,-7 15-2 15,-14 12 0-15,-16 12 0 16,-13 0 0-16,-16 26 1 15,-13 16 0-15,-4 12 11 16,-32 13 35-16,-10-1 15 16,-1-2-4-16,7-8-26 15,11-18-13-15,13-18 5 16,14-11-18-16,2-9-5 16,27 0-1-16,26-18 1 15,18-14 1-15,2-7-2 16,-3 5-6-16,-9 8-20 15,-22 10-6-15,-12 6-4 0,-14 6-17 16,-13 4-3 0,0 0 9-16,-2 0 4 0,-29 6-35 15,-11 4-16-15,-8-2-8 16,-5-8 0-16,-6 0-14 16,-5-4-38-16,-5-10-32 15,2 2 19-15,9 6 69 16,8 6 98-16,19 0 15 15,12 0 184-15,13 0 9 16,8 18-70-16,0 10 46 16,0 14 14-16,0 6-45 15,0 12-21-15,0 8-30 16,-7 9-30-16,-18 3-26 16,-4-6-22-16,0-8-12 0,-2-13-7 15,9-20-5-15,7-10 0 16,-1-14 0-16,3-4-12 15,-8-5-76-15,4 0-66 16,-1-23-24-16,9-18-101 16,7-16-50-16,2-3-146 15</inkml:trace>
  <inkml:trace contextRef="#ctx0" brushRef="#br0" timeOffset="74823.47">19352 11843 883 0,'0'0'222'0,"0"0"26"0,0 0-35 0,0 0-52 0,0 0-21 0,0 0-47 0,482 194-33 0,-416-166-33 15,-5-6-27-15,-8-4 0 0,-6-5 0 0,-4-8 0 0,-14-5 0 16,-10 0 0-16,-7-1-24 16,-8-30-111-16,-2-14-123 15,0-24-175-15,-2-15-316 16</inkml:trace>
  <inkml:trace contextRef="#ctx0" brushRef="#br0" timeOffset="75557.97">20687 10848 1403 0,'0'0'183'15,"0"0"-113"-15,0 0 22 16,0 0 38-16,0 0-41 16,0 0-28-16,0 199-42 15,0-95-19-15,-24 10 0 16,-12 0 0-16,1-13 0 16,8-15 0-16,11-17 0 15,11-24 0-15,5-11 0 16,0-19 0-16,0-15 0 15,14 0 0-15,22-26 0 16,10-24 0-16,8-13 0 0,-5-1 0 16,-9 8 0-1,-7 16 0-15,-10 14 0 16,-8 14 0-16,-8 12 0 0,0 4 0 16,-7 36 0-16,0 16 0 15,0 8 0-15,-7-2 0 16,-4-9 0-16,9-17 0 15,2-14 0-15,0-18 0 16,8-4 0-16,21-8 0 16,11-35 0-16,12-13 0 15,4-16 0-15,-10-6 0 16,-10 2 0-16,-14 8 0 0,-4 9 0 16,-7 17-8-1,-5 20 7-15,2 12 1 0,3 10 0 16,3 6 1-1,7 28 3-15,4 16 0 0,-5 12-4 16,4 6 0-16,-4-1 0 16,7-3 0-16,2-6 0 15,5-4 0-15,-1-5 0 16,0-6 0-16,1-8 0 16,-5-5 0-16,-5-6 0 15,-11-8 0-15,-3 2 0 16,-10-2 0-16,0 8 0 15,-18 10 0-15,-22 6 0 16,-10-2 0-16,-6-7 0 0,-1-9 0 16,-1-7 0-16,2-2 0 15,-2-8 0 1,0-2 0-16,-2-3 0 0,-2 0-25 16,-9 0-312-16,-10-7-494 15</inkml:trace>
  <inkml:trace contextRef="#ctx0" brushRef="#br0" timeOffset="76232.17">21939 10840 1069 0,'0'0'205'0,"0"0"-115"0,0 0 13 0,0 0-31 0,0 0-5 0,0 0-45 0,-22 121-21 0,15-97-1 0,7-15-11 0,0-9-188 0,7-5-125 16,11-35-166-16</inkml:trace>
  <inkml:trace contextRef="#ctx0" brushRef="#br0" timeOffset="76417.71">22182 10553 970 0,'0'0'148'0,"0"0"-10"0,0 0 39 16,0 0-41-16,0 0-30 15,0 0-49-15,-104 233-20 16,64-167-28-16,1-4-9 16,4-9 0-16,1-9-14 15,-3-11-126-15,-8-6-69 16,-6-7-81-16,-7-6 3 0,-4-6-164 16</inkml:trace>
  <inkml:trace contextRef="#ctx0" brushRef="#br0" timeOffset="76589.77">21480 11115 652 0,'0'0'296'15,"0"0"-159"-15,0 0-31 16,0 0 50-16,0 0-37 16,0 0-42-16,294-52-41 15,-184 24-20-15,3 1-15 16,-3 8-1-16,-19 5-2 16,-22 7-108-16,-20 7-133 15,-25 0-52-15,-17 0-202 16</inkml:trace>
  <inkml:trace contextRef="#ctx0" brushRef="#br0" timeOffset="77008.57">21890 11183 953 0,'0'0'194'0,"0"0"35"15,0 0-10-15,0 0-78 16,0 0-38-16,0 0-24 15,-100 574-37-15,89-492-28 16,4-10-11-16,5-24 3 16,2-16-6-16,0-16-2 15,0-16-22-15,13 0-88 16,3-24-68-16,4-32 2 0,0-20 1 16,2-10-33-1,1-5 20-15,-4 3-19 0,4 6 139 16,4 8 70-16,8 12 134 15,5 15 26-15,3 19 5 16,-5 16-11-16,-7 12 14 16,-6 4-22-16,-4 32-23 15,-3 16-28-15,-1 15 15 16,-9 11-37-16,-6 8-32 16,-2 10-10-16,0 2-15 15,0-3-16-15,0-7 0 16,0-12 0-16,0-14 0 15,0-15 0-15,0-15-54 16,-2-14-59-16,-6-18-73 0,-9 0-39 16,-5-34-97-16,-5-20-85 15</inkml:trace>
  <inkml:trace contextRef="#ctx0" brushRef="#br0" timeOffset="77416.77">21835 11568 780 0,'0'0'211'16,"0"0"-48"-16,0 0 24 15,0 0-22-15,0 0-69 16,0 0-52-16,-90-46-39 16,124 46-4-16,11 4-2 15,3 6 1-15,0 2 0 16,-17 4 0-16,-7 12-1 0,-19 10-11 16,-5 12 2-1,-19 13 10-15,-20-1-1 0,3 2 0 16,5-14 1-16,11-16 0 15,15-12 1-15,5-16-1 16,13-6 0-16,32-22-3 16,20-32 1-16,10-20-47 15,6-9-22-15,-6 6 20 16,-5 10 15-16,-15 21-8 16,-14 16 40-16,-12 18 4 15,-14 12 3-15,-11 4 21 16,-4 34 49-16,0 12 15 15,-2 10-18-15,-11-2-28 0,3-9-24 16,10-15-14 0,0-20-4-16,19-14-5 0,14-14-118 15,7-37-42-15,7-11-116 16,-3-8-95-16,-3 4-80 16</inkml:trace>
  <inkml:trace contextRef="#ctx0" brushRef="#br0" timeOffset="77577.82">22681 11336 544 0,'0'0'280'0,"0"0"-49"15,0 0-61-15,0 0-32 16,0 0-43-16,0 0-19 16,118 110 16-16,-91-28-50 15,0 8 15-15,-3 4-11 16,-4-3-13-16,-8-11-25 0,-12-10-7 16,0-12-1-16,-38-8 0 15,-27-3-132-15,-29-11-147 16,-29-14-153-16</inkml:trace>
  <inkml:trace contextRef="#ctx0" brushRef="#br0" timeOffset="79040.94">23247 10782 1089 0,'0'0'120'0,"0"0"29"0,0 0-65 0,0 0 8 0,0 0 9 0,0 0-58 0,85-12-25 0,-56 32-15 0,-1-2-1 0,-1 2-2 0,-2-2-33 16,0 0-146-16,-7-4-155 16,-14-4-105-16</inkml:trace>
  <inkml:trace contextRef="#ctx0" brushRef="#br0" timeOffset="79626.07">23265 11091 826 0,'0'0'283'15,"0"0"-225"-15,0 0 103 16,0 0 21-16,0 0-48 16,0 0-42-16,7 439-13 15,-25-357-24-15,-3-1 5 16,2-13-28-16,5-17-6 15,10-18-11-15,2-25-9 16,2-8-5-16,0 0 0 16,0-20-1-16,14-38 2 0,17-28-2 15,6-17 1-15,1-5-1 16,-3 12 0-16,-1 14 0 16,-3 13 2-16,-2 19-1 15,-2 20-1-15,-2 20-3 16,-5 10 1-16,-5 42 2 15,-6 28 2-15,-9 19-2 16,0 6 5-16,-7 0-4 16,-10-7 9-16,-1-12 7 15,5-7-17-15,5-23 0 16,4-22 0-16,4-16 0 0,0-8 0 16,0-12 0-16,18-34 0 15,16-25 0-15,8-17 0 16,1-2 0-16,-8 12 0 15,-6 14 0 1,-7 16 0-16,4 16 0 0,1 15 0 16,5 17 0-16,1 3 0 15,-4 40 0-15,-7 22 0 16,-11 11 0-16,-11 10 0 16,0-3 0-16,-11-1 0 15,-11-8 0-15,-3-12 0 16,4-16 0-16,2-20 0 15,4-14 0-15,1-12-16 16,-3 0-86-16,-10-2-125 16,-4-14-143-16,-10-6-115 0</inkml:trace>
  <inkml:trace contextRef="#ctx0" brushRef="#br0" timeOffset="80193.72">21170 10557 774 0,'0'0'194'0,"0"0"-104"0,0 0-23 0,0 0 5 0,0 0-41 0,0 0-26 0,12-40-5 0,-12 40-4 0,0 0-32 0,0 0-83 0,2 0-152 16,-2 0-99-16</inkml:trace>
  <inkml:trace contextRef="#ctx0" brushRef="#br0" timeOffset="80479.19">21170 10557 782 0,'-55'69'100'16,"55"-69"-2"-16,0 0 47 15,0 0-23-15,0 0-49 16,0 0-4-16,15 313 2 15,-10-273-25-15,-3-15 10 0,0-10-16 16,0-11-16 0,1-4-12-16,2 0 2 0,1 0-4 15,7-22-2-15,7-18-2 16,1-7-6-16,-2-1 0 16,-1 8-4-16,-7 4-83 15,-1-2-63-15,-1 2-80 16,-3-6-58-16,0 0-158 15</inkml:trace>
  <inkml:trace contextRef="#ctx0" brushRef="#br0" timeOffset="80830.67">21429 10816 188 0,'0'0'677'0,"0"0"-465"0,0 0-61 0,0 0 14 0,0 0-42 0,0 0-54 0,-51 62-46 0,51-60-20 0,0-2-3 0,0 2-1 0,0 2-1 16,0 2-38-16,0-2-124 15,0 0-39-15,0-1-30 16,-5-3-186-16</inkml:trace>
  <inkml:trace contextRef="#ctx0" brushRef="#br0" timeOffset="81148.78">21518 10249 910 0,'0'0'150'0,"0"0"-37"16,0 0 31-16,0 0-30 16,0 0-57-16,0 0-9 15,84-129-6-15,-80 129-6 16,-2 0-19-16,-2 11-7 16,0 25 2-16,0 15 41 15,0 14-10-15,0 13-23 16,0 12 7-16,0 23-7 15,0 17-10-15,0 14-7 16,0 19-3-16,-16 11-2 0,-13 11 1 16,-13 19-66-16,-21 12-119 15,-30-3-206-15,-30-6-610 16</inkml:trace>
  <inkml:trace contextRef="#ctx0" brushRef="#br0" timeOffset="82116.96">21531 9890 732 0,'0'0'183'0,"0"0"-35"0,0 0-48 0,0 0-17 0,0 0-61 0,0 0-22 0,17-10-8 0,29 10-72 0,1 6-235 0</inkml:trace>
  <inkml:trace contextRef="#ctx0" brushRef="#br0" timeOffset="82665.1">24301 11117 1491 0,'0'0'184'0,"0"0"-111"16,0 0-35-16,0 0 65 16,0 0-32-16,0 0-48 15,218-46-16-15,-160 24 0 16,-8 6-6-16,-15 4-1 15,-10 3-1-15,-12 9-22 16,-13 0-66-16,0 0-45 16,-11 0-12-16,-30 0-71 0,-14 0-38 15,-21 0 17-15,-11-11-140 16</inkml:trace>
  <inkml:trace contextRef="#ctx0" brushRef="#br0" timeOffset="82833.14">24141 10842 608 0,'0'0'263'0,"0"0"-79"0,0 0-33 0,0 0 8 0,0 0 22 0,0 0-59 0,17 38-34 0,-1 4-17 0,-5 11-36 0,1 2-18 15,-4 2-17-15,1-5 0 0,-3-4-9 0,-2-6-110 0,-2-4-40 0,-2-5-79 0,0-12 14 16,-21-6-93-16,-12-9-176 15</inkml:trace>
  <inkml:trace contextRef="#ctx0" brushRef="#br0" timeOffset="83016.39">23991 11297 729 0,'0'0'310'0,"0"0"-224"16,0 0 44-16,0 0 98 16,0 0-88-16,0 0-62 15,56 143 0-15,-45-103-37 16,3-6-37-16,-1-4-4 0,3-8 0 15,-3-4-43 1,5-10-68-16,-5-4-71 16,-2-4-94-16,-4 0 16 0,-2-18-26 15,-3-12-86-15</inkml:trace>
  <inkml:trace contextRef="#ctx0" brushRef="#br0" timeOffset="83335.48">24176 11422 488 0,'0'0'250'0,"0"0"-28"0,0 0-69 16,0 0-3-16,0 0 13 15,0 0-86-15,297-90 1 16,-226 83-40-16,-2 5-4 16,-13 2-21-16,-12 0-5 15,-15 2-3-15,-17 16 0 16,-12 11 0-16,-23 13 6 16,-35 8 0-16,-25 4-11 0,-17 2 7 15,-8-4-5-15,0-6 1 16,12-7 1-16,28-11 1 15,22-10 9-15,29-13 28 16,17-5-12-16,13 0-30 16,41 0 2-16,24-23 5 15,20-8 4-15,9-3-10 16,0 6 0-16,-9 4-2 16,-18 12 1-16,-22 8-60 15,-23 4-44-15,-19 4-108 0,-16 21-104 16,-4 7 1-1,-36 8-199-15</inkml:trace>
  <inkml:trace contextRef="#ctx0" brushRef="#br0" timeOffset="83525.02">24035 12065 1228 0,'0'0'300'16,"0"0"-122"-16,0 0-4 15,0 0-56-15,0 0-69 16,0 0-49-16,364 45 0 15,-232-45 0-15,-9 0 0 16,-21 18 0-16,-23 20 0 16,-29 10-360-16,-28 4-581 15</inkml:trace>
  <inkml:trace contextRef="#ctx0" brushRef="#br0" timeOffset="85275.33">25279 10487 1125 0,'0'0'166'0,"0"0"-26"0,0 0 44 0,0 0-47 0,0 0-5 0,0 0-41 0,-76 620-44 0,18-496-22 0,-7-4-25 0,-1-7 0 0,6-7 0 0,7-9 0 15,10-16 0-15,16-14 0 16,14-23 0-16,11-16 0 16,2-18-70-16,0-10-120 0,23-14-103 15,14-48-35-15,9-33-129 16</inkml:trace>
  <inkml:trace contextRef="#ctx0" brushRef="#br0" timeOffset="85464.41">25217 10624 1063 0,'0'0'87'16,"0"0"13"-16,0 0 80 16,0 0-14-16,0 0-67 15,0 0-37-15,200 5-32 0,-161 16-28 16,3-2 0-16,2 4-4 16,-8-5-37-16,-5 0-69 15,-11 0-95-15,-14 0-78 16,-6 0-60-16,-6-2-458 15</inkml:trace>
  <inkml:trace contextRef="#ctx0" brushRef="#br0" timeOffset="85806.22">25103 11001 818 0,'0'0'249'16,"0"0"-104"-16,0 0 4 15,0 0 15-15,0 0-50 16,0 0-61-16,162 78-26 15,-85-92-23-15,-11-7-2 16,-5 6-4-16,-14 3-50 0,-14 3-63 16,-13 5-66-16,-11 4 35 15,-9 0 12-15,-7 0 43 16,-27 0 34-16,-12 8 28 16,-1 9 29-16,1 3 29 15,7 4 76-15,15 6 18 16,6 8-2-16,9 6 18 15,3 4-25-15,1 6-26 16,-2-2-41-16,1-4-15 16,1-3-28-16,3-13-4 15,2-10-1-15,0-8-40 0,0-10-117 16,0-4-65-16,2-2-8 16,7-26-112-16,-3-10-223 15</inkml:trace>
  <inkml:trace contextRef="#ctx0" brushRef="#br0" timeOffset="86129.35">25348 11137 729 0,'0'0'221'16,"0"0"-71"-16,0 0-13 15,0 0 23-15,0 0-99 16,0 0-22-16,210-64-8 16,-168 62-16-16,-1-2-12 15,-10 4 1-15,-12 0-3 16,-9 0-1-16,-10 6-1 0,0 18-1 15,-23 8-9-15,-18 4-31 16,-7 2 9-16,-10 0-19 16,-2-4 9-16,2-8 17 15,9-4 9-15,11-6 10 16,11-5 6-16,12-6 1 16,6 0 2-16,9-5 6 15,0 0-1-15,11 1-2 16,24-1 14-16,8 0-11 15,6 0-6-15,2-1-2 16,-2-5-48-16,-4 3-79 16,-10 3-94-16,-14 0-183 15</inkml:trace>
  <inkml:trace contextRef="#ctx0" brushRef="#br0" timeOffset="86523.5">25143 11584 465 0,'0'0'536'0,"0"0"-431"16,0 0-4-16,0 0 89 15,0 0-101-15,0 0-59 16,230-30-15-16,-161 0-10 16,-3 2-5-16,-5 4 0 15,-14 8-6-15,-9 8-66 16,-16 8-63-16,-18 0-6 15,-4 10 26-15,-24 20 10 0,-20 6-96 16,-15 4 34-16,-1 0 91 16,0 0 76-1,0 1 6-15,6-5 9 0,10-3 28 16,13-12 84-16,13-7 17 16,18-9-19-16,0-5-74 15,29 0 44-15,18-19-8 16,10-13-40-16,11-4-29 15,0 1-9-15,-1 11-9 16,-9 11-4-16,-14 13-79 16,-17 0-60-16,-25 18-87 15,-2 15-9-15,-23 10-188 16</inkml:trace>
  <inkml:trace contextRef="#ctx0" brushRef="#br0" timeOffset="86928.65">25304 12023 623 0,'0'0'318'0,"0"0"-188"15,0 0-13-15,0 0 42 16,0 0-14-16,0 0-81 16,212-78-39-16,-135 36-14 15,-4 2-11-15,-7 8 0 16,-20 10-84-16,-12 7-68 16,-16 10-2-16,-16 5-16 15,-2 0-53-15,-10 0 56 16,-18 8 29-16,-8-7 23 0,-2-1 53 15,1 0 55-15,3 0 7 16,9 0 141-16,13 0 50 16,6 0-28-16,6 9-26 15,0 19-75-15,0 16 43 16,10 12 32-16,-4 12-42 16,-6 11 28-16,0 11-28 15,0 8-18-15,-20 0-9 16,-7-4-7-16,-4-13-17 15,3-15-23-15,5-18-15 16,7-22-5-16,8-14-1 16,3-12-2-16,1-16-67 15,4-40-69-15,0-30-116 16,6-30-50-16,7-27-203 0</inkml:trace>
  <inkml:trace contextRef="#ctx0" brushRef="#br0" timeOffset="87094.69">25955 10790 1037 0,'0'0'109'0,"0"0"-30"0,0 0 98 0,0 0-37 0,0 0-70 0,0 0-60 0,147 104-6 0,-134-73-4 0,-9-2-8 0,-4 2-116 16,0 3-106-16,-9-4-161 0</inkml:trace>
  <inkml:trace contextRef="#ctx0" brushRef="#br0" timeOffset="88135.46">25959 11319 1015 0,'0'0'118'0,"0"0"-26"15,0 0 97-15,0 0-55 16,0 0-32-16,0 0-36 15,11 406-37-15,-11-362-3 16,0-10-17-16,-3-12-6 16,3-12-3-16,0-8-2 15,0-2-46-15,0-26-35 16,0-24-58-16,0-25-50 0,0-11 54 16,3-2 25-16,11 2 10 15,3 10 56-15,5 15 46 16,5 19 44-16,4 14 56 15,3 16-4-15,3 10 11 16,1 2-18-16,1 4 19 16,-8 12-9-16,-4 6-36 15,-6 6-15-15,-5 7 12 16,-5 9-27-16,-9 7-14 16,-2 6 0-16,0-1-16 15,-10-2-2-15,-4-8-1 16,-4-6 0-16,2-16-45 0,-1-10-45 15,-3-12-31-15,-3-2-33 16,-8-9-4-16,0-26 37 16,-3-9 52-16,1-8-6 15,4 2 29-15,4 4 41 16,8 14 5-16,3 12 45 16,3 10 42-16,5 8-24 15,2 2 12-15,1 0-14 16,3 0-53-16,0 18-6 15,11 10-2-15,7 2 1 16,0 4 0-16,0 0-1 16,-7 2 0-16,-3 2 0 15,-2-1 0-15,-4 4 0 16,-2-2 0-16,0-5 3 16,0-7-2-16,0-12 2 0,0-9 0 15,0-6-1-15,23-22 5 16,16-32-2-16,16-23-5 15,11-11-28-15,-2-8-33 16,-2-4-15-16,-7-3 18 16,-7-3 22-16,-9 10 34 15,-10 13 2-15,-8 23 10 16,-13 22 30-16,-8 18 66 16,0 20 14-16,-22 0-1 15,-16 27-18-15,1 14 6 16,3 9-17-16,10 1-27 15,15-5-34-15,9-6-24 0,0-6-4 16,27-2-1-16,13 0 0 16,4-6-2-16,3 6-9 15,-3 0-49-15,-5 8 3 16,-4 10 17-16,-13 9 13 16,-6 7 7-16,-14 8 16 15,-2 8 4-15,-9 7 1 16,-20 1 5-16,-4 0 24 15,-5-6 11-15,0-9 5 16,0-11-7-16,7-18-20 16,2-16-7-16,2-16-4 15,-6-10-2-15,-5-4-6 16,-4-12-6-16,-5-28-20 16,3-18-44-16,1-18-21 0,5-9 28 15,11 1-31-15,10 4 48 16,14 14 14-16,3 13 5 15,16 20 22-15,24 12 4 16,11 13-1-16,7 5-52 16,-7 3-121-16,-8 0-192 15</inkml:trace>
  <inkml:trace contextRef="#ctx0" brushRef="#br0" timeOffset="91090.75">15311 11863 977 0,'0'0'150'0,"0"0"-86"0,0 0 71 0,0 0 8 0,0 0-44 0,0 0-41 0,0 0-15 0,367-249-17 0,-298 169-16 0,-9-6-2 0,-4-2-4 0,-4-3 4 16,-10 3-3-16,-7 0-3 0,-10 3 3 15,-16 5 0-15,-9-2-3 16,0 2 0-16,-20 4-2 16,-9 10 6-16,0 7-5 0,2 15 1 15,9 18-1-15,5 12 2 16,4 10 6-16,9 4 17 16,-4 6-12-16,-1 42-13 15,3 31 0-15,0 33-1 16,2 26 7-16,-3 23 15 15,-3 25 12-15,-10 30 6 16,-15 29-7-16,-5 14-10 16,-6 1 5-16,7-25-3 15,16-54-2-15,19-55-21 16,9-54-2-16,41-44 0 16,21-28 0-16,22-36 0 0,19-52 0 15,13-28 0-15,4-11-23 16,-9 9-263-16,-29 16-405 15</inkml:trace>
  <inkml:trace contextRef="#ctx0" brushRef="#br0" timeOffset="127565.53">1965 14752 1249 0,'-7'0'130'0,"7"2"-126"16,5 2 105-16,22 0 16 0,6 0-53 0,-2-4 4 0,-2 0-39 0,-7 0 7 0,-2 0-13 0,-2 0-4 0,-7 4-9 16,-2-4 4-16,-7 0-6 15,0 0-6-15,-2 0 0 16,0 0 0-16,0 0 6 16,0 0-8-16,0 0 3 15,0 0-7-15,0 0-4 16,0 0 2-16,0 0 0 15,2 0-2-15,6 0 0 16,0-4 0-16,1-8 2 16,-3 2-2-16,-2 5-47 0,-2 2-17 15,-2 3-61-15,0 0-32 16,0 0-162-16,-6 25-57 16,-25 11-571-16</inkml:trace>
  <inkml:trace contextRef="#ctx0" brushRef="#br0" timeOffset="127778.21">1811 15159 1145 0,'0'0'181'16,"0"0"-146"-16,0 0 206 16,0 0-80-16,0 0-71 15,0 0-2-15,181-64-37 0,-121 46-19 16,2 2-17-16,3 2-7 15,1 6-8-15,5 0 0 16,6 4 0-16,-6 4-44 16,-2 0-85-16,-7 8-118 15,-13 10-203-15,-7-2-551 16</inkml:trace>
  <inkml:trace contextRef="#ctx0" brushRef="#br0" timeOffset="128527.66">3357 14408 1268 0,'0'0'144'0,"0"0"-52"15,0 0 63-15,0 0-4 16,0 0-59-16,0 0-31 16,-13 132 23-16,15-4-84 15,-2 15 0-15,-4 1 0 16,-14-16 0-16,7-17 0 0,1-29 0 15,10-32 0-15,0-14 0 16,0-20 0-16,0-10 0 16,0-6 0-16,0-2 0 15,0-48 0-15,0-38 0 16,7-33 0-16,13-11 0 16,9 10 0-16,7 19 0 15,5 21 0-15,3 22 0 16,-2 22 0-16,-1 22 0 15,-4 16 0-15,-1 14 0 16,-5 36 0-16,-6 24 0 0,-13 25 0 16,-12 17 0-16,0-2 0 15,-15-6 0-15,-7-17 0 16,5-29 0-16,3-26 0 16,7-18 0-16,3-14 0 15,4-4 0-15,0-26 0 16,0-42 0-16,0-31 0 15,8-21 0-15,17 4 0 16,6 18 0-16,3 21 0 16,3 17 0-16,1 20 0 15,-5 22 0-15,-4 18 0 16,-6 2 0-16,-1 38 0 16,-9 18 0-16,-6 19 0 0,-7 13 0 15,0 2 0 1,0-6 0-16,0-14 0 0,0-23 0 15,20-15 0-15,16-18 0 16,13-16-135-16,16 0-132 16,4-32-146-16,3-23-139 15</inkml:trace>
  <inkml:trace contextRef="#ctx0" brushRef="#br0" timeOffset="128962.77">4712 14610 967 0,'0'0'213'0,"0"0"-32"0,0 0 70 0,0 0-119 0,0 0-21 0,0 0-25 0,-87-215-30 0,49 197-6 0,-4 5-50 15,-7 13 0-15,-9 4 0 16,-3 42 0-16,1 22 0 16,7 14 0-16,13 8 0 15,19-1 0-15,17-3 0 16,4-10 0-16,23-10 0 15,14-12 0-15,11-12 0 16,7-18 0-16,3-22 0 16,7-2 0-16,-1-32 0 15,-3-26 0-15,-11-14 0 16,-5-7 0-16,-9-3 0 16,-11-4 0-16,-10 12 0 15,-6 8 0-15,-7 22 0 0,1 21 0 16,-3 18 0-1,0 5 0-15,0 23 0 0,0 34 0 16,0 17 0-16,0 8 0 16,0-1 0-16,0-15 0 15,6-10 0-15,14-10 0 16,4-14 0-16,7-14 0 16,1-8-24-16,-1-10-133 15,-2 0-85-15,-7-32-121 16,-6-18 57-16,-3-16-349 15</inkml:trace>
  <inkml:trace contextRef="#ctx0" brushRef="#br0" timeOffset="129161.81">5092 14390 748 0,'0'0'344'0,"0"0"-148"0,0 0 67 16,0 0-116-16,0 0 16 16,0 0-50-16,175 112-40 15,-131-40-73-15,3 4 0 16,2 0 0-16,0-5 0 15,-2-3 0-15,-5 0 0 16,-6-8 0-16,-10-10 0 16,-9-24-146-16,-11-26-133 15,-6-16-117-15,0-52-34 16</inkml:trace>
  <inkml:trace contextRef="#ctx0" brushRef="#br0" timeOffset="129309.84">5518 14189 670 0,'0'0'527'15,"0"0"-293"-15,0 0 0 16,0 0-31-16,0 0-88 16,0 0-51-16,-127 215-64 15,81-111 0-15,1 2 0 16,7-12 0-16,7-4 0 16,6-5-15-16,3-5-257 15,-5-12-339-15</inkml:trace>
  <inkml:trace contextRef="#ctx0" brushRef="#br0" timeOffset="130513.64">7078 12204 1164 0,'0'0'224'0,"0"0"-33"0,0 0-22 0,0 0-9 0,0 0-65 0,0 0-51 0,-513 445-44 0,429-327 0 0,13-3 0 0,22-13 0 0,24-18 0 16,19-14 0-16,6-14 0 15,17-2 0-15,28-4 0 16,12-9 0-16,20-9 0 16,2-6 0-16,6-8 0 15,-2 4 0-15,-8 8 0 16,-10 4 0-16,-14 6 0 15,-15 12 0-15,-16 6 0 16,-20 17 0-16,0 9 0 0,-27 10 0 16,-17-1 0-16,-12-1 0 15,-8-14 0-15,-1-12 0 16,-7-14 0-16,3-10 0 16,3-14 0-16,8-10 0 15,14-18 0-15,15 0 0 16,15 0 0-16,12 0 0 15,2 0 0-15,6-8 0 16,29 2 0-16,19 6 0 16,6 0 0-16,1 18 0 15,-8 31 0-15,-6 15 0 16,-4 16 0-16,-10 12 0 16,-8 18 0-16,-10 27 0 15,-7 7 0-15,-4 11 0 0,-2-3 0 16,0-8 0-1,2-11 0-15,5-3 0 0,5-10 0 16,1-3 0-16,5-1 0 16,0-4 0-16,4 12 0 15,-1 9 0-15,2 11 0 16,-4 9 0-16,2 19 0 16,-1 3 0-16,-5 7 0 15,2-2 0-15,-6-11 0 16,3-6 0-16,-3-17 0 15,5 4 0-15,7-1 0 16,8-1 0-16,13 12 0 0,2-3-126 16,-19-19-723-16</inkml:trace>
  <inkml:trace contextRef="#ctx0" brushRef="#br0" timeOffset="144687.49">8348 12814 1208 0,'0'0'161'0,"0"0"-57"0,0 0 11 0,0 0 32 0,0 0-31 0,0 0-68 0,0 0-5 0,-131-171-9 0,97 161-3 0,-1 6-11 0,1 4 0 15,-2 0-20-15,-1 22 0 16,-5 18 0-16,-4 18 0 15,7 12 0-15,3 12 0 16,14 3 0-16,6 1 0 16,11 2 0-16,5 5 0 15,0-3 0-15,0 0 0 0,14-2 0 16,-1-8 0-16,-3-9 0 16,-6-9 0-16,0-14 0 15,-4-6 0-15,0-14 0 16,0-10 0-16,-6-12 0 15,-19-6 0-15,-6 0-64 16,-16-32-52-16,-8-22-39 16,-1-22-50-16,-2-16-64 15,13-9 15-15,7 5-52 16,11 12 120-16,12 15 37 16,5 22 149-16,4 11 204 15,6 13-25-15,0 13 56 0,0 4-51 16,0 6-55-16,0-2-24 15,27 0 63-15,11 2-63 16,11 0-48-16,11 0-18 16,11 0-19-16,8 0-15 15,2 0-5-15,0 0-28 16,-10 0-72-16,-9-8-122 16,-12-8-43-16,-15-4-108 15,-12-4-280-15</inkml:trace>
  <inkml:trace contextRef="#ctx0" brushRef="#br0" timeOffset="144841.04">8273 12988 581 0,'0'0'437'0,"0"0"-355"0,0 0 58 0,0 0-20 0,0 0-15 0,0 0-49 0,198 18-30 0,-159-18-19 0,2 0-7 0,-7 0-68 0,-13 2-114 16,-9 8-43-16,-12 4-191 15</inkml:trace>
  <inkml:trace contextRef="#ctx0" brushRef="#br0" timeOffset="145042.44">8417 13122 925 0,'0'0'141'0,"0"0"-2"15,0 0 44-15,0 0-1 0,0 0-83 16,0 0-16-16,-20 325-19 15,20-277 0-15,0-12-35 16,7-12-24-16,-1-14-4 16,1-4-1-16,0-6-16 15,2 0-92-15,0-6-32 16,-1-26-142-16,-6-16-69 16,-2-10-416-16</inkml:trace>
  <inkml:trace contextRef="#ctx0" brushRef="#br0" timeOffset="145254.51">8778 12876 1113 0,'0'0'76'0,"0"0"88"0,0 0 33 16,0 0-120-16,0 0-50 15,0 0-23-15,108 0-4 16,-89 0-14-16,-3 0-106 15,-7 0-113-15,-9 0-55 16,0 11-390-16</inkml:trace>
  <inkml:trace contextRef="#ctx0" brushRef="#br0" timeOffset="145556.71">8729 13134 1013 0,'0'0'80'0,"0"0"80"16,0 0 5-1,0 0-36-15,0 0-39 0,0 0-38 16,60 70-20-16,-38-63-13 16,-1-2 6-16,-2 5-15 15,-5 4-5-15,-5 8-3 16,-7 9 4-16,-2 9-2 16,0 4-3-16,0 0 2 15,-2-10 3-15,-5-8 6 16,5-8 8-16,0-8-2 15,0-4 5-15,2-6-13 16,0 0-10-16,0 0-5 0,6-10 5 16,19-14-4-16,2-6-89 15,2 4-82-15,-5 6-198 16,-4 0-216-16</inkml:trace>
  <inkml:trace contextRef="#ctx0" brushRef="#br0" timeOffset="147064.31">9248 13415 1297 0,'0'0'157'0,"0"0"-45"0,0 0 22 16,0 0-30-16,0 0-43 0,0 0-17 0,35-14 0 0,-10 8-11 0,0-2-7 0,-5 6-11 0,0 0-9 0,-2 2-6 0,-3 0 0 0,1 0 0 16,-1-2 0-16,-3 2-22 15,-1 0-36-15,0 0-50 16,-4 0-52-16,-1-2-88 16,-6-6-8-16,0-8-91 15</inkml:trace>
  <inkml:trace contextRef="#ctx0" brushRef="#br0" timeOffset="147310.54">9531 13100 981 0,'0'0'44'16,"0"0"149"-16,0 0-8 15,0 0-39-15,0 0-25 16,0 0-37-16,45 184-10 0,-45-134-25 15,0 5-23-15,0-3-7 16,-5-4-16-16,-6-4-2 16,4-6-1-16,1-13-24 15,1-7-48-15,5-10-31 16,0-8-25-16,0 0-101 16,0-22 47-16,0-27-115 15,0-17-160-15</inkml:trace>
  <inkml:trace contextRef="#ctx0" brushRef="#br0" timeOffset="147652.68">9761 12901 745 0,'0'0'234'0,"0"0"-104"16,0 0 37-16,0 0 19 16,0 0-74-16,0 0-18 15,172 73-15-15,-146-45 10 16,0 2-54-16,1 2 4 15,0 0-16-15,-2 0-5 16,-6 6-9-16,0 4 0 16,-9 4 0-16,-8 11 9 15,-2 3-2-15,0 0-1 16,0 4 2-16,-15-8-14 16,-5-3-3-16,-5-7 0 15,-1-10 0-15,0-6 0 16,-3-8 0-16,-3-8 0 0,-1-10 0 15,-6-4 0-15,0 0 0 16,-1-24 0-16,6-8-79 16,14-13-86-16,16-9-58 15,4-6-152-15,2-2-301 16</inkml:trace>
  <inkml:trace contextRef="#ctx0" brushRef="#br0" timeOffset="147862.59">10242 12916 1154 0,'0'0'39'15,"0"0"93"-15,0 0 96 16,0 0-127-16,0 0-48 16,0 0-17-16,156-19-24 15,-134 19-9-15,-2 0-3 16,-5 7-38-16,-3 3-88 15,-8 2-152-15,-4 2-56 16,0 0-558-16</inkml:trace>
  <inkml:trace contextRef="#ctx0" brushRef="#br0" timeOffset="148133.18">10347 13074 907 0,'0'0'144'0,"0"0"2"0,0 0 33 16,0 0 8-16,0 0-80 15,0 0-31-15,18 335 2 16,-16-285-15-16,2-6-23 16,5-6-21-16,2-10-9 15,-2-14-3-15,4-1-6 16,-2-13 0-16,5 0-1 15,5 0-4-15,0-32-36 16,4-7-52-16,0-7-73 16,-3 2-145-16,2-6-66 15,7-6-483-15</inkml:trace>
  <inkml:trace contextRef="#ctx0" brushRef="#br0" timeOffset="148341.23">10883 12846 1217 0,'0'0'142'16,"0"0"-11"-16,0 0 26 15,0 0-60-15,0 0-81 16,0 0-15-16,-13-3-2 16,13 3-1-16,5 4-49 15,3 13-91-15,-2 6-91 0,-6 4-11 16,0 0-107-1,0 2-120-15</inkml:trace>
  <inkml:trace contextRef="#ctx0" brushRef="#br0" timeOffset="148539.85">10868 13098 698 0,'0'0'251'15,"0"0"-86"-15,0 0 5 16,0 0-36-16,0 0 30 16,0 0-75-16,2 309-10 15,-2-241-3-15,0 3-8 16,0-12-23-16,0-2-18 15,-2-14-13-15,-4-10-7 16,1-13-6-16,2-8-1 0,3-10-2 16,-2-2-42-16,2-6-71 15,0-33-46-15,0-20-149 16,0-16 37-16,0-5-318 16</inkml:trace>
  <inkml:trace contextRef="#ctx0" brushRef="#br0" timeOffset="148861.47">11149 12909 505 0,'0'0'478'0,"0"0"-364"16,0 0 55-16,0 0-19 16,0 0-20-16,0 0-33 15,118 5-20-15,-99 17 0 0,0 8-21 16,-3 4-3-16,-5 8-18 15,-3 8 1-15,-6 2-13 16,-2 12 8-16,0 8-15 16,0 3-16-16,-13 1 0 15,-5-6 0-15,1-16 0 16,-4-8 0-16,3-15 0 16,3-16 0-16,-5-4 0 15,-2-11 0-15,-7 0 0 16,0-12 0-16,2-25 0 15,5-19-76-15,9-18-92 16,11-14-81-16,2-2-290 16</inkml:trace>
  <inkml:trace contextRef="#ctx0" brushRef="#br0" timeOffset="149095.06">11637 12681 1316 0,'0'0'31'16,"0"0"178"-16,0 0-61 16,0 0-69-16,0 0-49 15,0 0-27-15,118 54-3 16,-101-44 0-16,-3 2-74 16,-7 2-48-16,-7 4-127 15,0 2-37-15,0-1-105 16</inkml:trace>
  <inkml:trace contextRef="#ctx0" brushRef="#br0" timeOffset="149252.57">11716 12954 677 0,'0'0'359'0,"0"0"-218"15,0 0 5-15,0 0 60 16,0 0-80-16,0 0-36 16,-21 415 9-16,14-343-29 15,4-14-38-15,3-8-15 16,0-20-17-16,0-9-1 15,0-12-3-15,3-9-98 16,15-5-68-16,2-40-30 0,2-29-187 16,-6-26-402-16</inkml:trace>
  <inkml:trace contextRef="#ctx0" brushRef="#br0" timeOffset="149790.57">12107 12400 1199 0,'0'0'62'16,"0"0"145"-16,0 0-13 16,0 0-57-16,0 0-35 15,0 0-38-15,-23 447-20 16,2-324-6-16,2 9-38 0,-1 5 0 16,11-9 0-16,9-16 0 15,0-26 0 1,0-29 0-16,0-25 0 0,2-18 0 15,3-14 0 1,0 0-22-16,4-35 1 0,-1-29 2 16,6-28-2-16,1-8-6 15,1 2-13-15,4 12 4 16,5 13 23 0,4 15 10-16,2 12 1 0,2 14 2 15,0 12 0-15,-1 12 0 16,-8 8 1-16,-1 0 0 15,-10 22 14-15,-7 14-3 16,-6 8 1-16,0 6 2 16,-17 2-6-16,-12-1-6 0,-6-1-3 15,-8-6 3-15,1-8-2 16,-3-10-1-16,9-8 2 16,9-8-2-16,10-4 3 15,13-2-2-15,4-4 1 16,0 0 2-16,4 0-2 15,23-4 0-15,10-14-2 16,5-2 3-16,6 0-6 16,-4 0-1-16,1-5-56 15,-5-2-83-15,-5-8-54 16,-4-3-132-16,-6-2-147 16</inkml:trace>
  <inkml:trace contextRef="#ctx0" brushRef="#br0" timeOffset="150129.13">12551 12711 1149 0,'0'0'113'0,"0"0"39"0,0 0 45 0,0 0-98 0,0 0-27 0,0 0-19 0,127-18-33 0,-102 18-6 0,8 0 1 0,-8 14-1 16,2 6-10-16,-6 8-2 15,-8 14 0-15,-6 8 2 0,-5 15 0 16,-2 11 5-16,0 6 5 16,-2 6 8-16,-12 1-6 15,1-5-2-15,4-12 10 16,0-14-2-16,3-20-10 16,1-18-12-16,-1-10 0 15,-4-8 0-15,-5-2 0 16,-5 0 0-16,-5-14 0 15,-2-26 0-15,-2-18-40 16,5-14-71-16,8-3-87 16,8 6-177-16,8 4-95 15</inkml:trace>
  <inkml:trace contextRef="#ctx0" brushRef="#br0" timeOffset="150308.71">12998 12731 212 0,'0'0'991'0,"0"0"-959"16,0 0 135-16,0 0 25 16,0 0-130-16,0 0-24 15,174-20-27-15,-159 20-11 16,1 4-4-16,-7 8-91 16,-9 4-174-16,0 0-25 15,-7 0-488-15</inkml:trace>
  <inkml:trace contextRef="#ctx0" brushRef="#br0" timeOffset="150556.76">13137 12872 1101 0,'0'0'89'0,"0"0"-16"0,0 0 151 16,0 0-58-16,0 0-63 15,0 0 14-15,-27 350-52 16,19-281-7-16,4-5-10 15,0-8-45-15,4-10-3 16,0-14 0-16,4-8 0 16,12-14 0-16,-1-2 0 15,1-8 0-15,9 0-70 16,6-20-48-16,5-18-93 16,-1-12-239-16,-8-6-309 15</inkml:trace>
  <inkml:trace contextRef="#ctx0" brushRef="#br0" timeOffset="150978.1">13370 13301 513 0,'0'0'484'15,"0"0"-381"-15,0 0 66 16,0 0-22-16,0 0 24 15,0 0-69-15,139 68-27 0,-91-98-16 16,4-11-9-16,-1-9-23 16,2-8-20-16,-1-2-2 15,-6-4-4-15,-12 4 1 16,-12 0-1-16,-13 4 0 16,-9 9-1-16,0 11 1 15,-24 16-1-15,-8 12 0 16,-1 8 6-16,-2 18-2 15,0 31-3-15,9 13 27 16,8 12 1-16,10 0 11 16,3 0-19-16,5-10-21 15,0-14 0-15,13-10 0 16,12-12 0-16,2-9 0 16,2-9 0-16,0-8 0 15,-1-2 0-15,1-6 0 0,2-24-39 16,6-11-143-16,-2-4-99 15,-4-14-112-15,0-13-455 16</inkml:trace>
  <inkml:trace contextRef="#ctx0" brushRef="#br0" timeOffset="151299.09">14195 12472 1147 0,'0'0'121'16,"0"0"-53"-16,0 0 82 15,0 0-4-15,0 0-47 16,0 0-2-16,87 97-45 0,-70-49 23 16,-1 6-17-16,-7 12-24 15,-5 11-34-15,-4 9 0 16,0 10 0-16,0 2 0 16,-4 1 0-16,-7-3 0 15,-3-6 0-15,1-16 0 16,-1-14 0-16,3-22 0 15,5-18 0-15,-1-5 0 16,0-15 0-16,-2 0 0 16,-6 0 0-16,-3-11 0 15,3-13 0-15,3 0-49 16,10-2-63-16,2 0-123 0,0 0-131 16,18-4-110-1</inkml:trace>
  <inkml:trace contextRef="#ctx0" brushRef="#br0" timeOffset="151567.76">14515 13036 1094 0,'0'0'73'0,"0"0"75"15,0 0 72-15,0 0-82 16,0 0-10-16,0 0-62 15,203 28-16-15,-172-24-25 16,3 0-18-16,-1 0-6 16,-8 0-1-16,-1 0-10 0,-8-2-60 15,-8-2-57-15,-8 0-49 16,0 0-118-16,0 0 36 16,-13-22-197-16</inkml:trace>
  <inkml:trace contextRef="#ctx0" brushRef="#br0" timeOffset="151727.79">14791 12841 1051 0,'0'0'148'0,"0"0"-32"15,0 0 83-15,0 0-48 16,0 0-24-16,0 0-1 16,-2 169-47-16,2-97-29 0,0 4-50 15,0 5 0 1,-8 5 0-16,-3 6-36 0,-1 0-164 15,-7 0-238-15,-4 1-384 16</inkml:trace>
  <inkml:trace contextRef="#ctx0" brushRef="#br0" timeOffset="153248.29">15601 13203 634 0,'0'0'131'0,"0"0"23"0,0 0-13 0,0 0 2 0,0 0-27 0,0 0 31 0,0 0-18 0,55-306-38 0,-68 274-43 0,-12 6 5 0,-6 8-7 15,-9 11-20-15,-7 7-15 16,-4 4-6-16,0 29-4 0,1 20-1 16,10 9 3-16,11 6-3 15,12-4 0-15,12-6 1 16,5-10 0-16,0-16-1 16,25-11-4-16,8-20 4 15,10-1-2-15,5-15 0 16,6-24 2-16,-2-7 0 15,-6-2-6-15,-11 10-3 16,-10 14-3-16,-9 12 7 16,-11 8 5-16,-1 4-1 15,0 24-5-15,-2 24 6 16,-2 20 17-16,0 4 1 16,0 0-3-16,0-11 8 0,0-13-12 15,0-18-8-15,5-10-3 16,17-16-2-16,9-4-32 15,7-30-73-15,3-22-60 16,-4-11-183-16,-5-5-49 16,-15 2-259-16</inkml:trace>
  <inkml:trace contextRef="#ctx0" brushRef="#br0" timeOffset="153418.34">15979 12801 998 0,'0'0'123'0,"0"0"-30"15,0 0 54-15,0 0 6 16,0 0-87-16,0 0-25 16,192-5-28-16,-157 5-13 0,-6 0 0 15,-4 0-114-15,-7 0-125 16,-9 0-30-16,-9 0-308 16</inkml:trace>
  <inkml:trace contextRef="#ctx0" brushRef="#br0" timeOffset="153690.32">16195 12916 334 0,'0'0'703'15,"0"0"-608"-15,0 0 98 16,0 0 31-16,0 0-88 16,0 0-39-16,-71 309 12 15,62-247-43-15,7-2-24 0,2-10-2 16,0-10-32-1,4-10-8-15,16-10 0 0,5-8 0 16,4-6 0-16,2-6 0 16,5-18 0-16,-1-22-39 15,-1-12-69-15,-10-4-102 16,-9-4-123-16,-3-5-7 16,-10-7-260-16</inkml:trace>
  <inkml:trace contextRef="#ctx0" brushRef="#br0" timeOffset="153856.51">16449 12799 977 0,'0'0'173'16,"0"0"-63"-16,0 0 62 0,0 0-39 15,0 0-80-15,0 0-41 16,100-2-10-16,-75 2-2 16,-5 0-64-16,-5 0-118 15,-5 0-7-15,-8 0-38 16,-2 0-178-16</inkml:trace>
  <inkml:trace contextRef="#ctx0" brushRef="#br0" timeOffset="154487.75">16499 12923 710 0,'0'0'250'0,"0"0"-79"16,0 0-16-16,0 0-1 0,0 0-61 16,0 0-24-16,-36 69-42 15,49-65-16-15,5-2-4 16,0 4-6-16,-2 2 0 15,-6 4 0-15,-1 6 1 16,-7 10 3-16,-2 6 18 16,0 6 32-16,0-2-11 15,0-4-1-15,0-7 3 16,-2-12-26-16,2-7-5 16,0-5-11-16,0-3-2 15,0 0-1-15,0 0-1 16,0 0 0-16,14 0 1 15,8-11 3-15,0-7-2 16,3-6 0-16,2-6-1 16,0-2-2-16,-1-2 0 0,-2-4-9 15,1-2-19-15,-3-4-2 16,1 2-6-16,-1 4 18 16,-2 3-5-16,-4 10 19 15,-1 3 5-15,-4 9 0 16,-1 5 0-16,-4 4 1 15,-2 4 22-15,1 0 10 16,-1 0 10-16,3 0-6 16,0 0-12-16,-1 8-1 15,3 1-6-15,-3 2-3 16,2 1 0-16,-2 5 2 0,1 5 4 16,-3 4-9-1,-2 10-12-15,3 6 0 0,-5 2 0 16,0 6 0-16,3 6 0 15,-3 3 0-15,0 3 0 16,0-2 0-16,0-6 0 16,0-2 0-16,-6-12 0 15,0-4 0-15,-3-12 0 16,3-8 0-16,-6-8 0 16,-3-8 0-16,-8 0 0 15,-6 0 0-15,0-28 0 16,7-12 0-16,9-18-158 15,6-20-132-15,5-4-234 16</inkml:trace>
  <inkml:trace contextRef="#ctx0" brushRef="#br0" timeOffset="154666.79">17318 12713 977 0,'0'0'266'0,"0"0"-137"0,0 0 50 0,0 0-35 0,0 0-64 0,0 0-30 0,234 28-40 0,-213-20-9 16,-6-2-1-16,-4 0-40 15,-8 0-85-15,-3 2-113 0,0 2-48 16,-14-2-161-16</inkml:trace>
  <inkml:trace contextRef="#ctx0" brushRef="#br0" timeOffset="154858.84">17461 12872 337 0,'0'0'680'0,"0"0"-508"16,0 0 48-16,0 0-17 16,0 0-62-16,0 0-20 15,-58 381-35-15,58-325-22 16,0-12-41-16,4-10-23 16,12-12 0-16,4-10 0 15,4-12 0-15,3 0 0 16,4-28 0-16,-2-20-54 15,3-8-115-15,-10-8-181 16,-5-13-99-16,-3-7-556 16</inkml:trace>
  <inkml:trace contextRef="#ctx0" brushRef="#br0" timeOffset="155032.28">17822 12691 1124 0,'0'0'172'0,"0"0"-10"0,0 0 31 16,0 0-64-16,0 0-64 15,0 0-41-15,49-2-22 16,-38 2-2-16,-2 0-22 16,-5 0-98-16,-4 0-86 15,0 4-115-15,0 4-23 16,-4 2-422-16</inkml:trace>
  <inkml:trace contextRef="#ctx0" brushRef="#br0" timeOffset="155256.13">17871 12846 872 0,'0'41'210'15,"6"16"-18"-15,-1 9 31 16,0 12-49-16,-5 8-57 16,0 11 1-16,0 3-40 15,0 0-15-15,-12-2-63 16,-5-17 0-16,3-15 0 16,1-16 0-16,6-20 0 15,5-14 0-15,0-14 0 16,-5-2 0-16,0-14 0 15,1-30-70-15,-1-21-141 0,3-25-179 16,2-20-242-16</inkml:trace>
  <inkml:trace contextRef="#ctx0" brushRef="#br0" timeOffset="155513.34">18404 12747 1038 0,'0'0'221'0,"0"0"-14"16,0 0-35-16,0 0-11 15,0 0-54-15,0 0-41 16,106 347-14-16,-106-259-29 0,-6 1-23 16,-8 1 0-16,1-12 0 15,-3-10 0-15,5-18 0 16,0-16 0-16,-3-11 0 15,-1-11 0-15,-7-12 0 16,-9 0 0-16,-9-4 0 16,-5-25-226-16,-16-15-236 15</inkml:trace>
  <inkml:trace contextRef="#ctx0" brushRef="#br0" timeOffset="159524.63">8354 14419 723 0,'0'0'137'0,"0"0"-37"0,0 0 22 0,0 0 31 0,0 0-41 0,0 0-4 0,0 0-36 0,43-78-23 0,-72 69 26 0,-4 0-40 0,-10 7-9 0,-1 2-9 0,-3 0 11 16,5 4-6-16,2 16-8 15,9 4-9-15,6 8-2 16,7 3-1-16,9 1 5 16,7 8 0-16,2 2-3 15,0 12-4-15,0 2 1 16,15 8 0-16,3 0 1 0,-3 11 4 16,-3 7 1-16,-7 4 3 15,-5-2 10-15,0-7-6 16,-7-17 1-16,-9-12-11 15,1-12 3-15,-1-10 1 16,3-10-2-16,-1-8 0 16,-5-8-2-16,-4-4-1 15,-6 0 0-15,-4-22-3 16,-1-10-2-16,-1-10-38 16,-1-12-13-16,-2-14-47 15,2-8-45-15,5-5-59 16,4 1 26-16,14 8 16 15,5 10-64-15,2 18 49 16,6 4 135-16,0 21 42 0,0 7 11 16,0 11 149-1,0 1 30-15,10 0-77 0,19 0 49 16,11 0-12-16,2 0-74 16,1 0 79-16,3 0-126 15,3 0 30-15,7-3-38 16,4-3-20-16,5-2 0 15,-1-2-1-15,-1-4-4 16,-5 2-54-16,-10 4-45 16,-5 4-119-16,-7 2 21 15,-9-6-141-15,-8-6-180 16</inkml:trace>
  <inkml:trace contextRef="#ctx0" brushRef="#br0" timeOffset="159712.67">8580 14552 273 0,'0'0'651'16,"0"0"-552"-16,0 0 13 0,0 0 25 0,0 0-59 0,0 0-35 0,51 36-33 0,-24-26-6 0,4-8-4 0,-2-2-3 0,-2 0-75 15,-9 0-55-15,-9 0-52 16,-9-2-152-16,0 0-1 15</inkml:trace>
  <inkml:trace contextRef="#ctx0" brushRef="#br0" timeOffset="159938.72">8580 14552 532 0,'63'44'178'0,"-63"-44"41"0,0 0-87 16,0 0-5-16,0 0-26 16,0 0-25-16,-56 147 31 15,54-100-12-15,-3 0 17 16,5 3-46-16,0-4-11 15,0-6-21-15,0-2-2 16,9-6-20-16,4-8-8 16,3-8-2-16,1-8-2 15,3-4 0-15,5-4-4 16,2 0-57-16,4-2-57 16,3-24-24-16,-1-12-109 0,-4-14-29 15,-10-12-223-15</inkml:trace>
  <inkml:trace contextRef="#ctx0" brushRef="#br0" timeOffset="160138.82">8969 14482 1012 0,'0'0'91'0,"0"0"17"15,0 0 40-15,0 0-29 16,0 0-105-16,0 0-8 15,123 30-4-15,-94-30-2 16,-4 0-80-16,-5 4-44 0,-9 2-27 16,-9 8-123-16,-2 2-128 15</inkml:trace>
  <inkml:trace contextRef="#ctx0" brushRef="#br0" timeOffset="160447.39">8992 14739 294 0,'0'0'325'0,"0"0"-128"0,0 0-34 15,0 0-55-15,0 0-5 16,0 0-17-16,-29 77-19 16,56-77 21-16,2 0-9 15,2 0-49-15,-4-1 5 16,0-3-9-16,-10 4 0 16,-5 0-13-16,-6 1-12 15,-4 28 1-15,-2 7 9 0,0 10 17 16,0-2 5-1,0-8-3-15,0-8-5 0,0-8-10 16,0-6-6-16,0-10 0 16,5-4-8-16,10 0-1 15,5-8 0-15,7-18 0 16,-2-2-33-16,2-8-71 16,-4 2-101-16,0-2-53 15,-3-6-100-15,-7-6-300 16</inkml:trace>
  <inkml:trace contextRef="#ctx0" brushRef="#br0" timeOffset="160775.18">9487 14494 932 0,'0'0'118'0,"0"0"-16"0,0 0 81 15,0 0-39-15,0 0-69 16,0 0-10-16,95 30-28 15,-66-24-15-15,-2 8-8 16,-4 8-8-16,-6 12 0 16,-5 10 28-16,-6 6-23 15,-6 8 13-15,0-3 0 16,0-3-4-16,0 0 11 0,0-12-7 16,0-6-11-16,-4-12-1 15,0-4-10-15,-2-12 0 16,2 6-2-16,0-8 0 15,-1-4 0-15,-5 0-28 16,-7 0-61-16,2-10-29 16,-3-14-48-16,5-14-96 15,4-10-94-15,4-10-352 16</inkml:trace>
  <inkml:trace contextRef="#ctx0" brushRef="#br0" timeOffset="160957.76">10128 14448 968 0,'0'0'93'0,"0"0"-3"0,0 0 36 15,0 0 23-15,0 0-77 16,0 0-64-16,163 11-5 16,-141-11-3-16,3 0-15 15,-6 0-133-15,-2 0-81 16,-9 0-194-16</inkml:trace>
  <inkml:trace contextRef="#ctx0" brushRef="#br0" timeOffset="161155.35">10305 14544 517 0,'0'0'509'0,"0"0"-384"15,0 0 26-15,0 0 60 16,0 0-101-16,0 0-29 0,-63 253-22 15,60-231-29-15,3-7-18 16,0-8-12-16,23-7-2 16,8 0-16-16,4-25-63 15,4-7-146-15,-8-4-87 16,-11 0-297-16</inkml:trace>
  <inkml:trace contextRef="#ctx0" brushRef="#br0" timeOffset="161523.81">10536 14427 929 0,'0'0'156'0,"0"0"-99"16,0 0 80-16,0 0-42 15,0 0-50-15,0 0-35 16,14 50-10-16,-6-33 0 16,1-5-77-16,-5 4-87 15,-4 6-3-15,0 4-108 16,0 2-9-16,0 0 66 15,-2-2 218-15,-2 4 0 16,2 0 217-16,0 1-6 16,-1 2 18-16,3 2-61 15,-2 1-38-15,-2 4-15 16,-6 0 29-16,0 8-32 0,-6-2-42 16,-2-6 7-16,0-6-41 15,-1-6 2-15,0-6-6 16,1-12-19-16,5-6-8 15,2-4-3-15,2 0-2 16,4-9-24-16,5-22-72 16,0-15-80-16,7-6-93 15,13 2-71-15,-4-4-510 16</inkml:trace>
  <inkml:trace contextRef="#ctx0" brushRef="#br0" timeOffset="161700.85">10708 14714 990 0,'0'0'60'16,"0"0"119"-16,0 0-81 15,0 0 25-15,0 0-64 0,0 0-49 16,144-62-10-16,-119 48-2 16,-3 4-126-16,1 0-74 15,-8 6-117-15,-1 4-99 16</inkml:trace>
  <inkml:trace contextRef="#ctx0" brushRef="#br0" timeOffset="161933.79">11130 14480 493 0,'0'0'456'15,"0"0"-316"-15,0 0 36 0,0 0-34 16,0 0-11-1,0 0-29-15,12 42-41 0,-7-8 7 16,-3 4-30-16,-2 0-26 16,0-2-7-16,0-8-5 15,0-8-10-15,0-6-62 16,2-10-78-16,0-2-86 16,-2-2 5-16,0 0-112 15,0-24-282-15</inkml:trace>
  <inkml:trace contextRef="#ctx0" brushRef="#br0" timeOffset="162224.09">11215 14395 180 0,'0'0'606'15,"0"0"-420"-15,0 0-1 16,0 0-47-16,0 0-50 16,0 0 49-16,100-30-27 15,-79 42-55-15,-3 6-21 16,1 10 38-16,2 4-31 15,-8 8-21-15,-1 5 12 16,-6-1-18-16,-6 4-4 16,0-6-3-16,0 2 4 15,0-5-7-15,-13-7 3 16,-1-10-3-16,-1-4-2 0,-1-6-1 16,-1-2 0-1,-1-9-2-15,1-1-2 0,2 0-48 16,5-1-67-16,-2-25-57 15,1-10-152-15,2-5-93 16</inkml:trace>
  <inkml:trace contextRef="#ctx0" brushRef="#br0" timeOffset="162490.04">11938 14231 1064 0,'0'0'33'0,"0"0"122"16,0 0 14-16,0 0 16 16,0 0-96-16,0 0-41 0,146 26-15 15,-121-26-16-15,2 0-11 16,-7-4-6-16,-5 2 0 16,-3 2-8-16,-8 0-71 15,-4 0-35-15,0 6-67 16,0 12 16-16,-20 8-51 15,-5-4-117-15,-4-2-109 16</inkml:trace>
  <inkml:trace contextRef="#ctx0" brushRef="#br0" timeOffset="162701.18">12020 14408 512 0,'0'0'323'16,"0"0"-195"-16,0 0 2 0,0 0 38 15,0 0-48 1,0 0 11-16,-34 284-36 0,34-224-7 15,0-5-34-15,0-11-18 16,2-8-1-16,17-8-24 16,3-10-11-16,4-6-1 15,3-12-38-15,0-10-52 16,5-26-58-16,-8-12-152 16,-1-14-87-16</inkml:trace>
  <inkml:trace contextRef="#ctx0" brushRef="#br0" timeOffset="163195.85">12337 14062 941 0,'0'0'174'16,"0"0"-28"-16,0 0 42 0,0 0-57 16,0 0-31-16,0 0-42 15,55 181 14-15,-48-117-24 16,0 2-12-16,-1 1-15 15,-4-3-6-15,0-8-6 16,1-2-4-16,-3-16-4 16,0-6 0-16,0-8-1 15,0-14 0-15,0-2-1 16,0-8-3-16,0 0-17 0,0-4-10 16,0-26-16-16,0-12-39 15,6-8 45-15,10 2 2 16,2-4 14-16,4 10 15 15,-2 7 6 1,1 12 4-16,-2 9-1 0,1 7 2 16,-4 7-1-16,-3 0 7 15,-4 0 0-15,-2 4 6 16,-3 17-1-16,-4 7 1 16,0 4 3-16,0 2-8 15,-2 2-4-15,-13-8-2 16,1-4 0-16,3-4-1 15,4-4 3-15,3-6 3 16,2-2-2-16,2-2-4 16,0-2-1-16,0 0 0 0,0 2-1 15,15-2 0-15,5 0-22 16,3-4-53-16,-1 0-120 16,4 0-33-16,12-16-87 15,9-26-210-15,9-20 312 16</inkml:trace>
  <inkml:trace contextRef="#ctx0" brushRef="#br0" timeOffset="163529.25">12996 14141 1004 0,'0'0'140'0,"0"0"1"0,0 0 42 0,0 0-62 0,0 0-31 0,0 0-62 0,8 84 5 0,19-56 0 0,0-2-17 0,2 0 0 0,2 6-12 16,-6 4 2-16,-3 6 0 16,-11 7-6-16,-8 3 3 15,-3 2 2-15,0-4-3 16,-14-2 9-16,-12-8-3 16,-1-5 0-16,-2-8 0 15,-2-7 3-15,0-3-6 16,-1-12-1-16,1-2-4 15,4-3-4-15,5-4-21 16,1-28-78-16,8-17-36 0,7-17-184 16,6-16-168-16</inkml:trace>
  <inkml:trace contextRef="#ctx0" brushRef="#br0" timeOffset="163666.78">13316 14149 780 0,'0'0'287'0,"0"0"-135"15,0 0-48-15,0 0 59 16,0 0-81-16,0 0-40 16,197 2-40-16,-182 2-2 15,-5 2-36-15,-8 6-121 16,-2 4-57-16,0 0-94 0,-8 0-213 16</inkml:trace>
  <inkml:trace contextRef="#ctx0" brushRef="#br0" timeOffset="163860.54">13426 14409 1015 0,'0'0'132'0,"0"0"20"0,0 0 35 15,0 0-35-15,0 0-72 16,0 0-15-16,-9 398-5 16,9-366-25-16,7-6-22 15,8-12-11-15,3-6-2 16,2-8-8-16,4 0-84 15,1-26-37-15,2-10-123 16,-9-10-63-16,-5-7-320 16</inkml:trace>
  <inkml:trace contextRef="#ctx0" brushRef="#br0" timeOffset="164297.74">13748 14690 1011 0,'0'0'125'0,"0"0"-54"16,0 0 122-16,0 0-21 0,0 0-71 15,0 0-41 1,255-110-21-16,-204 48-12 0,-4-2-19 15,-9-3-6-15,-9 9-1 16,-11 10 0-16,-9 10-1 16,-9 12 1-16,0 12-1 15,-25 14 1-15,-13 2 0 16,-9 40 0-16,1 16-1 16,6 10 1-16,11-1 12 15,15-3 23-15,14-6-10 16,0-6 4-16,2-10-6 15,16-8-1-15,5-8-17 0,1-6 5 16,2-4-7 0,1-11 0-16,2-5-3 0,5 0-1 15,-1-5-1-15,3-13-61 16,4-2-110-16,2-8-93 16,0-18-184-16</inkml:trace>
  <inkml:trace contextRef="#ctx0" brushRef="#br0" timeOffset="164613.35">14585 14131 1220 0,'0'0'82'0,"0"0"-9"16,0 0 144-16,0 0-84 0,0 0-73 15,0 0-25-15,69 152 22 16,-40-114-20-16,-2 5-6 15,-2 7-4-15,-2 0-14 16,-11 8-1-16,-10-2 0 16,-2-2-7-16,0-8-1 15,-14-6-2-15,-9-6-1 16,-2-10-1-16,-9-7-1 16,3-13-3-16,0-4-42 15,4-7-25-15,7-25-88 16,4-12-132-16,7-8-122 15,9-4-325-15</inkml:trace>
  <inkml:trace contextRef="#ctx0" brushRef="#br0" timeOffset="164780.88">14858 14395 195 0,'0'0'1058'0,"0"0"-983"15,0 0 127-15,0 0-61 16,0 0-66-16,0 0-42 15,355-38-19-15,-301 26-11 16,-8 4-3-16,-11-2-9 16,-14 6-50-16,-8 2-87 15,-10-2-115-15,-3 2-76 0,0-10-404 16</inkml:trace>
  <inkml:trace contextRef="#ctx0" brushRef="#br0" timeOffset="165015.04">15267 14123 935 0,'0'0'95'0,"0"0"55"16,0 0 22-16,0 0-12 16,0 0-21-16,0 0-28 15,6 130-16-15,-6-72-36 16,0 8-34-16,-2-6-10 15,-2 1-10-15,4 3-5 0,0-6-3 16,0 2-80-16,0-4-110 16,0-8-245-16,0-13-776 15</inkml:trace>
  <inkml:trace contextRef="#ctx0" brushRef="#br0" timeOffset="165722.67">16015 14379 1038 0,'0'0'188'0,"0"0"-99"0,0 0 115 0,0 0-67 0,0 0-36 0,0 0-72 0,-40-190 4 0,1 154 2 0,-9 14-21 0,-12 20-4 0,-3 2-5 0,-1 42 2 15,4 20-3-15,10 10-1 16,15 2 0-16,20 1 1 16,13-9 4-16,2-12-6 15,12-18 2-15,26-20-3 16,9-16-1-16,11-2 0 0,5-36 2 16,-1-14 0-16,-7-2-2 15,-10 10 0 1,-14 8-3-16,-10 13 2 0,-15 15 1 15,-6 7 0-15,0 1 1 16,0 5 3-16,0 30 1 16,-14 15 4-16,-1 12 9 15,3-8-2-15,10-14-3 16,2-16-13-16,0-12 0 16,21-6 0-16,6-6-21 15,4-4-67-15,2-30-44 16,0-8-62-16,-4-10-110 15,-4 0-95-15,-10-6-148 16</inkml:trace>
  <inkml:trace contextRef="#ctx0" brushRef="#br0" timeOffset="165894.21">16264 14039 1033 0,'0'0'158'16,"0"0"6"-16,0 0 12 15,0 0-80-15,0 0-37 16,0 0-35-16,96-10-20 15,-80 10-4-15,-3 0-17 16,-1 0-116-16,-8 4-136 16,-4 10 6-16,0 1-220 15</inkml:trace>
  <inkml:trace contextRef="#ctx0" brushRef="#br0" timeOffset="166107.76">16358 14269 982 0,'0'0'160'0,"0"0"12"15,0 0 42-15,0 0-63 16,0 0-57-16,0 0 6 16,-56 355-39-16,56-333-30 15,0-14-24-15,4-4-4 16,10-4-3-16,7 0-2 16,2-30-54-16,6-14-64 15,-2-10-68-15,-4 0-135 16,-8-4-54-16,-8-5-263 15</inkml:trace>
  <inkml:trace contextRef="#ctx0" brushRef="#br0" timeOffset="166231.03">16534 14105 924 0,'0'0'173'0,"0"0"-19"16,0 0-12-16,0 0-19 16,0 0-54-16,0 0-56 15,80-4-13-15,-64 4-12 16,-5 0-126-16,-4 4-97 15,-7 2-142-15,0 2-365 16</inkml:trace>
  <inkml:trace contextRef="#ctx0" brushRef="#br0" timeOffset="166507.94">16574 14297 1103 0,'0'0'101'0,"0"0"38"16,0 0 30-16,0 0-100 15,0 0-52-15,0 0-8 0,-7 48-9 16,20-43 1-16,6 2-1 16,1 4 0-16,-3 7 1 15,2 5-1-15,-9 12 1 16,-1 1 11-16,-9 4 6 16,0-6 25-16,0-10 3 15,0-10-15-15,0-10-18 16,0-4-11-16,2 0-2 15,14-10-2-15,9-24-10 16,4-12-62-16,0-6-83 0,-7-5-103 16,-4 1 10-16,-3-4-151 15</inkml:trace>
  <inkml:trace contextRef="#ctx0" brushRef="#br0" timeOffset="166808.51">16884 14083 685 0,'0'0'300'0,"0"0"-152"16,0 0-4-16,0 0 41 15,0 0-76-15,0 0-34 16,35 52-21-16,-23-36-24 16,1-2-18-16,3 4-1 15,1 2-1-15,-1 4-2 16,1 6-1-16,2 6 6 0,-6 8 0 16,-2 10 17-16,-4 9-8 15,-7-1 15-15,0 4-13 16,0-8-2-16,0-8-3 15,0-10-8-15,0-18-2 16,-2-8-6-16,2-10-3 16,-5-4 4-16,-1 0-3 15,-6 0-1-15,-3-22-46 16,3-10-49-16,6-10-52 16,6-14-135-16,0-10-89 15,0-10-287-15</inkml:trace>
  <inkml:trace contextRef="#ctx0" brushRef="#br0" timeOffset="166995.04">17361 14127 566 0,'0'0'686'0,"0"0"-621"16,0 0 112-16,0 0-35 16,0 0-61-16,0 0-55 15,249 10-26-15,-222-16 0 16,-5 2-34-16,-6 0-125 15,-10 4-138-15,-6-2-172 16</inkml:trace>
  <inkml:trace contextRef="#ctx0" brushRef="#br0" timeOffset="167170.69">17573 14307 1023 0,'0'0'201'0,"0"0"-34"16,0 0 59-16,0 0-89 0,0 0-14 15,0 0-72-15,-25 299-19 16,34-283-11-16,7-10-17 16,1-2-4-16,8-4 0 15,2-22-38-15,2-14-92 16,2-16-94-16,-12-8-206 16,-3-7-208-16</inkml:trace>
  <inkml:trace contextRef="#ctx0" brushRef="#br0" timeOffset="167525.79">17820 14044 203 0,'0'0'1043'16,"0"0"-979"-16,0 0 159 15,0 0-110-15,0 0-69 16,0 0-33-16,100 22-10 16,-85-13-1-16,-5-4-52 15,-6 6-83-15,-4 5-65 16,0 4 25-16,0 6-33 15,0 6-18-15,-4 8 151 16,-1 6 75-16,2 4 120 16,3 8 134-16,0 7-46 15,0 11 17-15,-4 6-30 16,-7 8-63-16,-3 7 4 16,-1-7-59-16,-3-2-22 0,1-12-41 15,3-22-14-15,5-19 0 16,3-16 0-16,3-11 0 15,-5-8 0-15,-6-4 0 16,-1-32 0-16,1-22 0 16,7-18-79-16,5-10-143 15,2-2-94-15,0-5-130 16</inkml:trace>
  <inkml:trace contextRef="#ctx0" brushRef="#br0" timeOffset="167888.93">18363 13971 1152 0,'0'0'114'0,"0"0"30"0,0 0 42 0,0 0-82 0,0 0-38 0,0 0 12 0,52 31-17 0,-42-18-8 0,0 5-41 0,-1-3 10 16,-3 6 4-16,3-1-11 16,-2-2-6-16,0-2-4 15,1 2-5-15,-3 0 0 16,4-4 0-16,2 4 0 0,0 2 0 16,0 0 0-16,0 2 0 15,-2 0 0-15,1-4 0 16,-4 0 0-1,-6 3 0-15,0 2 0 0,0-5 0 16,-23 0 0-16,-8 5 0 16,-13-1 0-16,-18 0-268 15,-10-8-452-15</inkml:trace>
  <inkml:trace contextRef="#ctx0" brushRef="#br0" timeOffset="180989.64">8533 15986 734 0,'0'0'94'0,"0"0"27"0,0 0-30 0,0 0 36 0,0 0-12 0,0 0-68 0,0 0-31 0,-27-63 83 0,21 53-26 16,-3-6-55-16,-5-8 4 0,3-2 32 0,-5-6-47 0,-1 6-1 0,-1 0 11 0,-2 12 16 0,0 2-25 15,-1 10-8-15,4 2 19 16,1 0-13-16,1 0 2 16,1 14-1-16,-1 12-7 15,-1 6 0-15</inkml:trace>
  <inkml:trace contextRef="#ctx0" brushRef="#br0" timeOffset="182104.41">8061 16619 0 0,'-70'-62'0'0,"39"26"0"15,5 10 0-15,8 4 0 0,0-2 0 16,5 8 0-16,0-2 0 16,1 0 0-16,1 0 0 15,-1 0 0-15,6 4 0 16,-1-3 0-16,1 3 0 16,4 0 0-16,0 2 0 15,2-2 0-15,0 8 0 16,0-2 0-16,0 0 0 15,10 6 0-15,1-2 0 16,-3 4 0-16,-6 0 0 16,0 10 0-16,-2 12 0 15,2 10 0-15,0 3 0 0,3-3 0 16,-1-6 0-16,0-8 0 16,-2-4 0-16,4-2 0 15,0-2 0-15,1-6 0 16,-1-4 0-16,4 0 0 15,3 0 0-15,0 0 0 16,5-14 0-16,2-2 0 16,2 2 0-16,2 10 0 15,8 4 0-15,-3 0 0 16,2 0 0-16,0 0 0 16,-4-14 0-16,-5-4 0 0,-2 5 0 15,-4 8 0 1,-3-4 0-16,-1 0 0 0,1-4 0 15,-3-1 0-15,2-8 0 16,-1 0 0-16,1 0 0 16,-6-2 0-16,1-2 0 15,-3 0 0-15,0 0 0 16,-4 6 0-16,0 2 0 16,2 10 0-16,-2 0 0 15,0 4 0-15,8 2 0 16,-2-2 0-16,3 4 0 15,5-4 0-15,-3-2 0 16,-1 2 0-16,-3 0 0 16,0 0 0-16,-2-4 0 0,-3 2 0 15,2-2 0-15,3 4 0 16,-1-2 0-16,2-2 0 16,0-5 0-16,1 0 0 15,3-1 0-15,-4 0 0 16,-3-4 0-16,-5 0 0 15,0 5 0-15,-25-1 599 16,25 14-473-16,0 0 12 16,0 0-34-16,0 0 24 15,0 0-65-15,0 0 35 16,-207-54-74-16,176 46 14 16,2 0 26-16,0 2-18 15,7 6 11-15,-1 0-47 16,6 0 9-16,1 4-5 15,1 20 2-15,-1 10-4 0,0 21-10 16,5 13-2-16,6 10 5 16,3 2-2-16,2 2 6 15,0-7-3-15,2 3-1 16,19 6 2-16,-4 0 0 16,6 6-4-16,3-1-1 15,-1-9 7-15,-3-4 0 16,0-10-1-16,-6-6 1 15,-3-3-5-15,-2-7 4 16,-4-6-3-16,-7-12 2 16,0-10-3-16,0-4-2 0,-4-6 2 15,-12-2-3-15,-4-2 0 16,-2-2 1 0,0-6 2-16,-7 0-2 0,0 0-4 15,-5-14-5-15,1-12-71 16,-3-6-65-16,5-12-86 15,-2-15-34-15,-4-13-301 16</inkml:trace>
  <inkml:trace contextRef="#ctx0" brushRef="#br0" timeOffset="182312.14">7656 16619 695 0,'0'0'117'0,"0"0"63"0,0 0-84 0,0 0 8 0,0 0-57 0,0 0-19 0,66 4 19 0,-6-26-12 0,9-8-27 0,7-6-8 16,6-4-1-16,5 8-7 16,3-4-96-16,-5 6-61 15,-12 2-177-15</inkml:trace>
  <inkml:trace contextRef="#ctx0" brushRef="#br0" timeOffset="182563.49">8631 16212 768 0,'0'0'197'15,"0"0"-134"-15,0 0 101 16,0 0-52-16,0 0-51 15,0 0 48-15,134-30-72 16,-98 16-34-16,1-2-3 16,-1 6 0-16,-3 0 0 15,-4 2-30-15,-6 4-86 16,-3-2-2-16,-11 6-73 16,-9 0-138-16,0 0-84 0</inkml:trace>
  <inkml:trace contextRef="#ctx0" brushRef="#br0" timeOffset="182824.23">8798 16288 644 0,'0'0'175'15,"0"0"-34"-15,0 0-14 16,0 0 4-16,0 0-33 16,0 0 17-16,-22 225-21 15,31-189-26-15,2 2-38 16,4-6-3-16,1-10-11 15,4 0 7-15,0-8-20 0,3-4 8 16,-6 2-2 0,-1-7-5-16,1-5-3 0,4 0 0 15,4-9 1-15,-1-23-1 16,2-12-1-16,1-8-29 16,2 2-114-16,-2-4-141 15,-9 2-69-15,-11-3-459 16</inkml:trace>
  <inkml:trace contextRef="#ctx0" brushRef="#br0" timeOffset="183030.28">9137 16040 779 0,'0'0'192'0,"0"0"-78"15,0 0 13-15,0 0-48 16,0 0-61-16,0 0-17 15,17-2 4-15,4-6-5 16,1 0-1-16,-4 2-89 16,-4 2-130-16,-8 4-150 15</inkml:trace>
  <inkml:trace contextRef="#ctx0" brushRef="#br0" timeOffset="183337.54">9125 16325 641 0,'0'0'229'0,"0"0"-67"0,0 0-21 16,0 0-48-16,0 0-50 15,0 0-2-15,27 13 19 16,0-22-38-16,-2-8-14 16,0 7-2-16,-6 6-4 15,-5 4-2-15,-3 0 3 16,-7 27-2-16,-2 9 2 15,-2 12 4-15,0-6-4 16,0-6-2-16,0-10 16 16,0-14 6-16,0-8-18 15,0-2 3-15,0-2-4 16,0 0-4-16,12-6 3 16,7-20 3-16,8-4-5 15,2-2-1-15,-2 0-80 0,-2 2-83 16,-6 6-33-1,-7 2-149-15</inkml:trace>
  <inkml:trace contextRef="#ctx0" brushRef="#br0" timeOffset="183547.5">9493 16204 247 0,'0'0'498'16,"0"0"-389"-16,0 0 83 15,0 0-45-15,0 0-67 0,0 0-41 16,54-14-13-16,-39 6 6 16,3-2-21-16,3-2-10 15,3-2-1-15,2 0-8 16,1-6-121-16,-4 2-109 16,-5-2-182-16</inkml:trace>
  <inkml:trace contextRef="#ctx0" brushRef="#br0" timeOffset="183797.56">9825 15873 842 0,'0'0'183'16,"0"0"-39"-16,0 0 22 15,0 0-25-15,0 0-61 0,0 0-11 16,9 171-35-16,-2-127 8 15,-2 0-34-15,-1-8-8 16,2-10 0-16,-3-2-2 16,1-12-19-16,-2-6-69 15,2-6-105-15,2 0-27 16,-4-4-87-16,0-24-206 16</inkml:trace>
  <inkml:trace contextRef="#ctx0" brushRef="#br0" timeOffset="184122.13">9964 15839 898 0,'0'0'79'0,"0"0"49"16,0 0 27-16,0 0-32 16,0 0-17-16,0 0-61 15,140 42 8-15,-113-18-11 16,-3 2-35-16,-4 11 7 15,-4-1-6-15,-8 12 1 16,-1 6 1-16,-7 0-1 16,0-4 9-16,0-2-6 15,0-8 7-15,-2-8-9 16,-11-10-1-16,2-5 7 16,-5-11-6-16,-2 2 1 15,0-8-5-15,-2 0-1 0,-3 0-5 16,0 0 0-16,-4-18-3 15,4-14-57 1,10-8-79-16,6-9-115 0,7-9-146 16</inkml:trace>
  <inkml:trace contextRef="#ctx0" brushRef="#br0" timeOffset="184326.69">10480 15807 939 0,'0'0'72'0,"0"0"79"16,0 0-36-16,0 0-53 0,0 0-23 15,0 0-9-15,118 0-18 16,-97 0-12-16,-8 0-7 16,1 0-78-16,-4 0-107 15,-8 4-170-15,-2 0-168 16</inkml:trace>
  <inkml:trace contextRef="#ctx0" brushRef="#br0" timeOffset="184509.21">10561 15994 691 0,'0'0'191'0,"0"0"-27"16,0 0-6-16,0 0-14 0,0 0-37 15,0 0-48-15,8 250-24 16,8-232-24-16,2-10-10 15,4-6-1-15,1-2-5 16,1-6-119-16,-2-20-65 16,-6-14-77-16,-5-14-438 15</inkml:trace>
  <inkml:trace contextRef="#ctx0" brushRef="#br0" timeOffset="184698.26">10810 15763 844 0,'0'0'190'16,"0"0"-110"-16,0 0 84 0,0 0-19 16,0 0-73-16,0 0-57 15,11 12-14-15,-2-10 0 16,0 6-1-16,0 4-111 16,-3 2-62-16,-3 0-46 15,-3 8-139-15,0-4-239 16</inkml:trace>
  <inkml:trace contextRef="#ctx0" brushRef="#br0" timeOffset="184920.32">10868 16004 569 0,'0'0'196'0,"0"0"-11"15,0 0-23-15,0 0-16 16,0 0-48-16,0 0 21 16,21 343-19-16,-21-285-15 15,-8-8-19-15,-5-6-35 0,-1-8-7 16,1-10 1-1,2-12-9-15,2-4-5 0,-2-6-10 16,-2-4 1-16,-1 0-4 16,-3 0 1-16,-1 0-74 15,-1-18-43-15,7-10-146 16,1-16-111-16,5-10-523 16</inkml:trace>
  <inkml:trace contextRef="#ctx0" brushRef="#br0" timeOffset="185530.84">11238 15665 692 0,'0'0'150'0,"0"0"-74"0,0 0 63 0,0 0-11 0,0 0-40 0,0 0-29 0,38 4 9 0,-16 4 67 0,-1-2-110 0,-2 6-3 0,-1-2 50 15,-5 2-51-15,1 6-5 16,-3 4 7-16,0 4 9 15,-2 6 8-15,0 0-30 16,-5 8 8-16,-2 0 1 16,-2 1-7-16,0 3 5 0,0-8-4 15,0 4-3 1,-2-8-1-16,-9-6-2 16,0-4 1-16,0-4 3 0,-5-10-2 15,1 2-4-15,-4-6-1 16,-2-2-4-16,0 0 3 15,-5-2-2-15,-1 0 1 16,0 0-2-16,1-8-7 16,10-18-3-16,14-14-152 15,2-14-35-15,20-4-172 16,14-13-265-16</inkml:trace>
  <inkml:trace contextRef="#ctx0" brushRef="#br0" timeOffset="185743.89">11774 15504 1158 0,'0'0'107'16,"0"0"-77"-16,0 0 111 16,0 0-38-16,0 0-81 15,0 0-18-15,143 0-4 16,-114 0-1-16,-4 0-132 0,-10 0-94 15,-8 4-169-15</inkml:trace>
  <inkml:trace contextRef="#ctx0" brushRef="#br0" timeOffset="185932.94">11922 15767 976 0,'0'0'134'0,"0"0"10"0,0 0 53 15,0 0-41-15,0 0-99 16,0 0 4-16,-9 369-29 16,18-333-20-16,5-12-9 15,1-6-3-15,3-2-1 16,6-10-11-16,-4-6-82 16,7 0-56-16,-2-14-142 0,-8-22-123 15</inkml:trace>
  <inkml:trace contextRef="#ctx0" brushRef="#br0" timeOffset="186628.66">12308 15472 684 0,'0'0'197'16,"0"0"-48"-16,0 0 3 16,0 0-18-16,0 0-33 15,0 0-49-15,-10 66-14 16,12 3 64-16,6 19-52 15,-4 6-13-15,2 12-8 16,-3-3 1-16,1-3-14 16,0-12 4-16,2-20-14 15,-2-16-1-15,0-28-3 16,-2-7-1-16,1-17-1 16,-3 0 2-16,0-4-2 15,0-33 0-15,0-25 0 0,0-10-4 16,0-12-24-16,0 8-7 15,0 1-1-15,0 13 22 16,15 8 5-16,5 10 6 16,3 12 1-16,1 14 1 15,0 10 1-15,-1 8 0 16,-3 0 0-16,-7 18 1 16,-7 8-1-16,-2 10 3 15,-4 4-1-15,0-2 1 16,-4-2 3-16,-11-4 0 0,-5-4-5 15,-2 3 1 1,-2-5-2-16,-1-8 1 0,7-4-1 16,3-2 4-16,6-6-2 15,4 2-1-15,5 2-1 16,0 2 1-16,0-2-1 16,22 4 1-16,5-2 20 15,4-8-15-15,0 0-5 16,3-4 0-16,1 0 1 15,-4 0-2-15,1 0 0 16,-6 0-27-16,1 0-118 16,-2 0-169-16,-6-8-193 15</inkml:trace>
  <inkml:trace contextRef="#ctx0" brushRef="#br0" timeOffset="187141.34">12724 15488 970 0,'0'0'152'0,"0"0"-78"0,0 0-10 0,0 0 94 0,0 0-39 0,0 0-50 0,83 82-46 0,-54-55 9 0,-3-5 8 0,-4-4-32 15,-4 0-3-15,-7-8-2 16,3 4 2-16,-5 6-4 15,1 4 9-15,2 10 7 16,-3 6-7-16,-3 2-3 16,1 2 5-16,0 4-5 15,-5-7 7-15,-2-5-2 16,0-6-3-16,0-6 2 16,0-2-7-16,-9-4 3 15,-6-8-4-15,-6 2 0 16,2-8-1-16,-6-4 0 0,-2 0-1 15,-4-4-2-15,0-26-2 16,4-6-46-16,12-9-46 16,10 0-36-16,5-8-170 15,0-7-92-15</inkml:trace>
  <inkml:trace contextRef="#ctx0" brushRef="#br0" timeOffset="187292.86">13033 15414 797 0,'0'0'0'0,"0"0"-25"15,0 0 24-15,0 0-5 16,0 0-42-16,0 0-276 16</inkml:trace>
  <inkml:trace contextRef="#ctx0" brushRef="#br0" timeOffset="188461.06">12771 15793 491 0,'0'0'200'0,"0"0"-50"0,0 0-8 0,0 0-28 0,0 0-2 0,0 0-10 0,-33-196-38 0,33 133 25 0,11 5-35 0,9 10-11 0,6 16-1 0,8 18-29 0,6 14-9 0,2 10-3 0,-1 40 6 16,-10 20 4-16,-16 19 2 16,-13 9 8-16,-2 0 0 15,-6-8 7-15,-17-14-8 16,1-17 1-16,2-25 9 16,2-16 15-16,1-18-9 15,-6 0 8-15,-4-36-31 16,0-25-7-16,5-21-4 15,9-6-2-15,6-6 1 0,7 6-1 16,0 15 3-16,5 19-5 16,10 18 5-16,3 18-6 15,5 16 4-15,6 2-1 16,0 38 0-16,-2 20 1 16,-8 19 3-16,-13 7-3 15,-6-4 0-15,0-16 0 16,-2-12 1-16,-13-20 1 15,3-9 2-15,4-18 0 16,-3-5 10-16,-3 0 7 16,-3-18-13-16,-1-22-5 0,0-14-4 15,2-8 0-15,3-2 1 16,6 6-1-16,3 6-1 16,4 11 0-16,0 13-4 15,0 10-56-15,16 10-93 16,8 8-108-16,2 0-190 15</inkml:trace>
  <inkml:trace contextRef="#ctx0" brushRef="#br0" timeOffset="189150.12">13247 15869 929 0,'0'0'202'0,"0"0"-34"0,0 0 6 0,0 0-24 0,0 0-58 0,0 0 30 0,27 0-53 0,2 0-37 0,0-8-12 0,0 4 0 0,-2 2-15 0,-5-2-2 16,-2 4-3-16,-2-4-1 15,0 4-10-15,0 0-77 16,-1-4-79-16,1 0-127 0,-1-6-60 16,-5-12-379-16</inkml:trace>
  <inkml:trace contextRef="#ctx0" brushRef="#br0" timeOffset="189374.44">13719 15440 850 0,'0'0'439'16,"0"0"-301"-16,0 0 45 16,0 0-25-16,0 0-40 15,0 0-41-15,17 185-34 16,-17-115-20-16,0 2-5 16,0-6-18-16,0-12 0 0,0-10 0 15,-3-17 0 1,1-13-14-16,2-13-41 15,0-1-65-15,0-5-61 0,7-27-8 16,9-25-43-16,-3-11-137 16,-5-8-302-16</inkml:trace>
  <inkml:trace contextRef="#ctx0" brushRef="#br0" timeOffset="189719.54">13904 15334 1020 0,'0'0'79'0,"0"0"115"15,0 0-21-15,0 0-46 16,0 0-19-16,0 0-45 0,126 16-36 31,-107-2 8-31,6 6-7 0,-2 0-4 0,1 4-2 16,-4 12-8-16,-4 7-6 16,-3 11 10-16,-9 5-2 15,-4 4-5-15,0-3 6 16,0-6-8-1,0-8 9-15,-15-6-5 0,-3-10-3 16,3-7-3-16,-1-9-1 16,1-9-6-16,-4-2 0 15,4-3 0-15,-1 0 0 16,3 0-3-16,-1-18-59 16,6-13-97-16,6-9-28 15,2-8-191-15,0 2-164 0</inkml:trace>
  <inkml:trace contextRef="#ctx0" brushRef="#br0" timeOffset="189890.58">14205 15494 961 0,'0'0'155'0,"0"0"3"16,0 0-41-16,0 0 46 15,0 0-86-15,0 0-32 16,214-62-39-16,-185 52-5 15,-2 2-1-15,-4 0-3 16,-6 4-9-16,-3 4-85 16,-10 0-145-16,-4 0-29 0,0 12-275 15</inkml:trace>
  <inkml:trace contextRef="#ctx0" brushRef="#br0" timeOffset="190130.17">14462 15655 1006 0,'0'0'191'16,"0"0"-64"-16,0 0 77 15,0 0-46-15,0 0-48 16,0 0-34-16,-5 371-27 16,5-335-14-16,0-10-16 15,0-12-4-15,0-10-13 16,0-4 3-16,0 0-5 0,5 0-1 15,6 0-4-15,9-18-25 16,2-8-76-16,3-14-67 16,-5-5-162-16,-11-1-258 15</inkml:trace>
  <inkml:trace contextRef="#ctx0" brushRef="#br0" timeOffset="190647.92">14660 15783 1020 0,'0'0'111'15,"0"0"-31"-15,0 0 71 16,0 0 65-16,0 0-94 15,0 0-73-15,87 64-1 16,-40-64-4-16,6-30-5 16,-1-12-14-16,-2-12-8 15,-11-8-12-15,-6-4-4 16,-8-7-1-16,-10 1 1 16,-8 10-1-16,-7 10 0 0,0 8 1 15,-18 8-1-15,-11 8 2 16,-2 15-1-16,-10 13 2 15,2 0-3-15,-1 31 1 16,6 13-1-16,12 20 1 16,13 8-1-16,9 6 3 15,0 3 21-15,2-3-4 16,16-4 18-16,2-12-14 16,0-18-24-16,4-12 0 15,3-8 0-15,0-12 0 16,0-6 0-16,0-6 0 15,0-2 0-15,4-24 0 16,2-6 0-16,0-6-57 0,-4 2-73 16,-4 0-84-16,-10 4-172 15,-3-4-145-15</inkml:trace>
  <inkml:trace contextRef="#ctx0" brushRef="#br0" timeOffset="191094.23">15398 15194 427 0,'0'0'778'0,"0"0"-656"0,0 0-36 0,0 0 81 0,0 0-79 0,0 0-13 0,33 64-29 0,-10-46-24 0,1-4 16 0,2 4-3 15,-1-6-23-15,0 0-2 16,-3 0-2-16,0 0-2 16,2 0-2-16,-3 10-1 15,-1-4 1-15,-3 14 5 16,2 4-2-16,-6 14 0 15,3 21 14-15,-3 5-9 0,-5 8 5 16,2-4-2-16,-4-4-4 16,-3-9 3-1,-3-13-11-15,0-14-3 0,0-12 0 16,0-6 0-16,-17-12 0 16,-4-2 0-16,-8-4 0 15,-9-4 0-15,-5 0 0 16,-7 0-49-16,-20-14-230 15,-17-12-397-15</inkml:trace>
  <inkml:trace contextRef="#ctx0" brushRef="#br0" timeOffset="200367.64">8716 17227 641 0,'0'0'131'0,"0"0"-57"16,0 0 1-16,0 0-4 0,0 0-40 0,0 0 25 0,0 0 3 0,-65-22-21 0,51 14 36 0,-1 2-51 0,-1-2 5 0,1 2-23 16,4-2 29-16,-1 4 1 0,4 0-21 15,-3 4 7-15,4 0-13 16,2 0 1-16,3 0 13 15,0 0-3-15,2 4-8 16,-2 22-2-16,0 14-4 16</inkml:trace>
  <inkml:trace contextRef="#ctx0" brushRef="#br0" timeOffset="200480.18">8504 18025 124 0</inkml:trace>
  <inkml:trace contextRef="#ctx0" brushRef="#br0" timeOffset="200652.24">8174 17768 528 0,'0'0'20'0,"0"0"58"0,0 0-66 15,0 0-4-15,0 0-4 16,0 0-3-16,7-6-1 16,15 6-1-16,5 0 0 15,0 0-47-15,-5 0-90 16</inkml:trace>
  <inkml:trace contextRef="#ctx0" brushRef="#br0" timeOffset="201388.65">8778 17088 622 0,'0'0'110'0,"0"0"105"15,0 0-136-15,0 0 41 0,0 0-55 0,0 0 40 0,-133-54-67 0,110 54-8 0,-4 0 66 0,3 6-71 0,0 10-21 0,6 7 34 0,2 0-6 16,3 12-8-16,4 7-9 16,5 14-7-16,4 16-7 15,0 8 9-15,0 5 2 16,6-3-6-16,3-8-4 15,2 6 1-15,-2-12-3 16,0-6 8-16,2-8-3 16,-6-9 0-16,3-1-2 15,-1-12-2-15,-1 0 1 16,1-10-2-16,-2-4 1 0,-5-6 0 16,0-6 0-1,0-6 1-15,0 4 0 0,0-4-1 16,0 4 0-16,0-4-1 15,-7 0-3-15,-6 0-57 16,-5-14-70-16,-8-12-76 16,-9-6 46-16,0-4-78 15,-7 0-193-15</inkml:trace>
  <inkml:trace contextRef="#ctx0" brushRef="#br0" timeOffset="201620.49">8159 17776 608 0,'0'0'162'0,"0"0"-34"16,0 0 3-16,0 0-5 0,0 0-28 16,0 0-54-16,2 0 24 15,36 0 83-15,11 0-107 16,7-8-29-16,2-10 3 16,1 0-12-16,-5-6-4 15,-3-2-2-15,-6 4 0 16,-2 4-13-16,-6 0-127 15,-1 6-19-15,-7-2-43 16,-7 0-82-16,-9 0-291 16</inkml:trace>
  <inkml:trace contextRef="#ctx0" brushRef="#br0" timeOffset="201858.09">8863 17437 460 0,'0'0'384'16,"0"0"-336"-16,0 0 100 15,0 0 80-15,0 0-169 16,0 0 43-16,111 0 39 16,-78-6-66-16,1-2-68 15,0 0 5-15,-3 2-9 16,-4-2-1-16,-1 4-2 16,-8-2-2-16,-5 6-6 15,-6 0-65-15,-2 0-111 16,-5 0 26-16,0 0-32 15,0 6-101-15,-7 12-109 16</inkml:trace>
  <inkml:trace contextRef="#ctx0" brushRef="#br0" timeOffset="202087.29">9119 17477 269 0,'0'0'434'0,"0"0"-284"16,0 0 25-16,0 0-23 15,0 0-10-15,0 0 21 16,-2 157-71-16,12-113 7 15,2 0-44-15,1-4 2 16,1-12-14-16,-3-6-21 16,0-7-16-16,0-12-6 15,2 1 0-15,1-4 0 16,-1 0-1-16,0-4-3 0,3-18-42 16,3-10-26-16,-4-8-46 15,-5-6-148-15,-7-6-9 16,-3-2-165-16</inkml:trace>
  <inkml:trace contextRef="#ctx0" brushRef="#br0" timeOffset="202288.36">9329 17241 740 0,'0'0'162'0,"0"0"-70"16,0 0 81-16,0 0-51 15,0 0 11-15,0 0 42 16,131 0-163-16,-98 0-1 15,0 0-10-15,-4-6 0 16,-4 2-1-16,-9-4-42 0,-7 2-121 16,-3 6-72-16,-6 0-83 15,0 6-171-15</inkml:trace>
  <inkml:trace contextRef="#ctx0" brushRef="#br0" timeOffset="202591.33">9520 17454 818 0,'0'0'165'16,"0"0"-1"-16,0 0 4 16,0 0-27-16,0 0-53 15,0 0-49-15,2 63-26 16,18-54 34-16,0 1-32 0,0-2-3 16,-1 6-8-16,-4 4 3 15,-1 8-4-15,-4 0 0 16,1 6 11-16,-1-6-11 15,0 2 2-15,-1-12 3 16,1-10-5-16,-4-6 0 16,5 0-3-16,1 0 3 15,1-6 2-15,0-14 2 16,1-4-3-16,-4-6-3 16,4-6 1-16,1-8-2 15,4-2-2-15,-2-7-46 16,5-5-150-16,-3-4-91 15,-6-2-228-15</inkml:trace>
  <inkml:trace contextRef="#ctx0" brushRef="#br0" timeOffset="203026.48">9979 16964 725 0,'0'0'123'0,"0"0"23"15,0 0-1-15,0 0-29 16,0 0-35-16,0 0 30 0,87 0-47 16,-72 0-13-16,3 0 8 15,3 0-22-15,-2 0-10 16,4 12-4-16,-3 10 14 15,-3 6-25-15,2 16 9 16,-4 6-16-16,3 17 9 16,-7-1 1-16,-3-4 5 15,-2-2-7-15,-4-4 1 16,0-6-1-16,0-5 5 16,-2-17-3-16,0-2-2 15,0-8-2-15,0-4-3 16,0 2-4-16,0-6-2 15,-12-6-2-15,-5 0 0 16,-3-4 0-16,-2 0-6 0,-5 0-78 16,-2-12-56-16,2-24-67 15,3-14-146-15,9-8-185 16</inkml:trace>
  <inkml:trace contextRef="#ctx0" brushRef="#br0" timeOffset="203231.54">10469 17016 1007 0,'0'0'114'0,"0"0"54"16,0 0-32-16,0 0-6 0,0 0-63 16,0 0-48-16,118-22-17 15,-105 18-2-15,-1-4-12 16,-5 8-147-16,-1 0-75 15,-6 0-102-15,0 8-249 16</inkml:trace>
  <inkml:trace contextRef="#ctx0" brushRef="#br0" timeOffset="203455.86">10617 17201 805 0,'0'0'213'16,"0"0"-80"-16,0 0 58 15,0 0 25-15,0 0-91 16,0 0-46-16,62 208-32 0,-49-176 7 16,3-1-31-16,-3-9-16 15,1-12-7-15,-1-1-4 16,0-5 3-16,1 1-1 16,-1-5-69-16,3 0-37 15,-3-5-67-15,-7-13-224 16,-6-4-135-16</inkml:trace>
  <inkml:trace contextRef="#ctx0" brushRef="#br0" timeOffset="203854.99">10904 17093 764 0,'0'0'313'16,"0"0"-221"-16,0 0 76 15,0 0 56 1,0 0-135-16,0 0-48 0,24 4-17 15,-15 5-24-15,-3 0 3 16,4 0-1-16,-3 10-2 16,-3 7-1-16,-2 6-17 15,2 12-14-15,1 0 14 16,0 6 18-16,4 4-2 16,1 8 2-16,-1 5 2 15,1 3 3-15,-4-2 41 16,0 4-11-16,-3-2 12 15,-3-6 19-15,0-5-18 16,0-15-26-16,-7-10 18 0,-6-10-11 16,-1-8-11-16,1-6-6 15,-1-10-4-15,-3 0-1 16,-3 0-7-16,-7-22 0 16,0-10-7-16,3-16-71 15,0-6-21-15,10-13-104 16,9-1-123-16,5-4-13 15</inkml:trace>
  <inkml:trace contextRef="#ctx0" brushRef="#br0" timeOffset="204105.67">11142 17277 927 0,'0'0'96'0,"0"0"139"0,0 0-75 0,0 0-36 0,0 0-17 0,0 0-42 0,131-36-49 0,-110 30-4 0,-2-2-5 0,-5 4-7 0,-1-2-1 0,1 2-2 0,-5 4-60 16,1 0-74-16,0 0-110 15,-1 0-63-15,-1 0-258 16</inkml:trace>
  <inkml:trace contextRef="#ctx0" brushRef="#br0" timeOffset="204359.88">11592 17008 626 0,'0'0'453'16,"0"0"-301"-16,0 0 54 15,0 0 5-15,0 0-80 16,0 0-47-16,-2 0-23 16,2 12-20-16,0 24-12 15,0 14 3-15,0 9-22 16,0-5-3-16,0-2-5 16,0-12 0-16,0-4-2 15,0-8-3-15,4-6-2 0,1-10-51 16,0-6-40-16,-1-2-80 15,2-4-70-15,-4-6-81 16,-2-28-108-16</inkml:trace>
  <inkml:trace contextRef="#ctx0" brushRef="#br0" timeOffset="204743.98">11662 16852 1084 0,'0'0'85'16,"0"0"61"-16,0 0 50 0,0 0-78 16,0 0-33-1,0 0-56-15,102-14 4 0,-80 14 6 16,0 0 12-16,-2 4-17 16,3 14-23-16,-4 4-2 15,4 10 13-15,-1 12-14 16,-1 6 2-16,-2 8 3 15,2 5-5-15,-1-5-2 16,-3 0 0-16,-1 0 5 16,-5-6 2-16,-5-6-4 15,-6-10 4-15,0-6-5 16,0-7-8-16,0-9 0 0,-10-1 0 16,-11 0 0-16,-6-7 0 15,1-2 0-15,-6-4 0 16,-1-4 0-16,2-24-33 15,4-13-64-15,12-11-156 16,4-6-110-16,8-4-276 16</inkml:trace>
  <inkml:trace contextRef="#ctx0" brushRef="#br0" timeOffset="204950.05">12331 16749 1195 0,'0'0'74'0,"0"0"85"16,0 0 21-16,0 0-93 0,0 0-58 15,0 0-25-15,104 0-2 16,-91 0-2-16,-2-4-28 16,-4 3-128-16,-5 1-112 15,-2 0-101-15,0 0-280 16</inkml:trace>
  <inkml:trace contextRef="#ctx0" brushRef="#br0" timeOffset="205138.09">12439 16914 195 0,'0'32'797'0,"2"2"-652"0,13 12 48 16,1 7 12-16,5 5-46 16,0-4-67-16,2-4 0 15,-1-10-50-15,1-10-22 16,-6-8-10-16,-1-4-10 15,1-8 0-15,0-10-5 16,-2 0-82-16,-1 0-74 16,-4-6-119-16,-10-28-65 15,0-10-383-15</inkml:trace>
  <inkml:trace contextRef="#ctx0" brushRef="#br0" timeOffset="205775.98">12793 16531 932 0,'0'0'95'0,"0"0"49"15,0 0 17-15,0 0-31 16,0 0-11-16,0 0-53 16,78-4 28-16,-67 42-36 15,5 16 18-15,-3 18-34 16,3 9-7-16,-1 7 3 15,1 2-18-15,1 4-4 16,0-1-5-16,0-7-1 16,1-16-10-16,-3-8 0 15,-1-24 0-15,-5-12 0 16,-5-14 0-16,-2-10 0 0,-2-2 0 16,0 0 0-16,0-6 0 15,-2-30 0-15,-15-22 0 16,-2-16-9-16,7-8-11 15,2 3 2-15,8 11 7 16,2 2 7-16,5 12 3 16,19 6 0-16,9 16 0 15,-2 14 1-15,4 8 0 16,-2 10-4-16,-4 0 2 16,-3 10 1-16,-4 16 0 15,-8 14 1-15,-7 0 1 16,-7 0 1-16,0 2 0 15,0-4-1-15,-12-2 1 16,-7-4 0-16,-4-5 1 16,-2-9 0-16,1-4 0 0,2-6 0 15,8-2-2-15,8-2 0 16,6-4 1-16,0 4-2 16,0-4-1-16,4 4 1 15,16 0 1-15,9-4 0 16,-2 0-1-16,2 0 0 15,-2 0 0-15,-7 0 0 16,-2 0-1-16,-1-4-6 16,1 0-39-16,0-4-91 15,2 2-93-15,-4-2-159 0,-5-6-182 16</inkml:trace>
  <inkml:trace contextRef="#ctx0" brushRef="#br0" timeOffset="205990.89">13571 16994 1027 0,'0'0'251'0,"0"0"-198"0,0 0 130 0,0 0-22 0,0 0-77 0,0 0-30 0,67 4-38 0,-36-4-10 0,0 0-6 0,-2-4 0 0,2-4-14 16,-4 2-107-16,-3-2-78 15,-4 0-79-15,-4-6-142 0</inkml:trace>
  <inkml:trace contextRef="#ctx0" brushRef="#br0" timeOffset="206232.85">13958 16699 1068 0,'0'0'153'15,"0"0"-15"-15,0 0 96 16,0 0-96-16,0 0-35 15,0 0-29-15,0 27-18 16,7 19-2-16,4 12-25 16,-2 8-29-16,-3-4 0 15,-1-4 0-15,-2-8 0 16,1-10 0-16,1-9 0 0,-3-17 0 16,0-4-5-16,0-10-88 15,-2 0-80-15,4 0-39 16,-4-18-111-16,0-23-32 15</inkml:trace>
  <inkml:trace contextRef="#ctx0" brushRef="#br0" timeOffset="206729.48">14201 16487 1093 0,'0'0'33'0,"0"0"-33"15,0 0 61-15,0 0 99 0,0 0-28 16,0 0-39-16,98 150-13 16,-78-110-16-16,-1 5 12 15,-4-4-37-15,-2 8 9 16,1-5-11-16,-6-8-20 16,1-10-3-16,-6-8-5 15,-1 4 2-15,-2-8-6 16,0 0-1-16,0-6-2 15,0-2 0-15,0-2-1 16,0 0 1-16,0-4-2 16,0 0 1-16,0 0-2 15,0 0 3-15,0 0-1 0,0 0 0 16,0 0-1-16,0 0 0 16,0 0 1-16,0 0 2 15,0 0 5-15,0 0 3 16,0 4 5-16,0-4-6 15,0 0-2-15,-7 10-5 16,2 2-3-16,-1 6 0 16,-1 4 0-16,-1 1 0 15,-2-5 0-15,2 4 0 16,-3-4 0-16,-3 0 0 16,-1 4 0-16,-1-4 0 15,1-4 0-15,-2 0 0 16,7-6 0-16,0-4-67 15,1-4-137-15,-4-12-190 16,-9-24-490-16</inkml:trace>
  <inkml:trace contextRef="#ctx0" brushRef="#br0" timeOffset="207027.19">14575 16615 1289 0,'0'0'195'0,"0"0"-133"0,0 0-35 0,0 0 82 0,0 0-40 0,0 0-32 0,197-36-19 0,-153 28-16 0,-4 2-2 0,-7 2-2 0,-8 4-82 16,-9 0-68-16,-7 0-124 15,-9 0-65-15,0 0-302 16</inkml:trace>
  <inkml:trace contextRef="#ctx0" brushRef="#br0" timeOffset="207276.75">14756 16607 1130 0,'0'0'134'0,"0"0"-104"16,0 0 137-16,0 0 19 15,0 0-96-15,0 0-11 16,51 357-11-16,-40-283-20 16,-6 3-20-16,-1-13-11 15,-1-8-3-15,-1-20-14 16,0-18 3-16,0-8-3 15,-2-10-3-15,3 0 3 16,3 0-5-16,10-14-34 16,8-26-40-16,5-10-27 15,6-2-92-15,-6-3-148 16,-8 11-140-16</inkml:trace>
  <inkml:trace contextRef="#ctx0" brushRef="#br0" timeOffset="207763.05">15115 16980 380 0,'0'0'126'0,"0"0"-73"16,0 0 82-16,0 0 45 15,0 0-37-15,0 0-38 0,-10 104-3 16,10-86 8-16,8-5-6 15,5-4-5-15,3-4 10 16,5-5-76-16,8 0 13 16,7-23-5-16,7-13-8 15,-3-14 2-15,-1-10-26 16,-7 0-7-16,-6-2 0 16,-3 0-1-16,-10-1-1 15,-6 9 0-15,-7 6 1 16,0 12-1-16,-13 14 0 15,-12 8 0-15,-3 6 2 16,-1 8-1-16,0 16-1 16,4 30 1-16,2 12-1 15,13 14 0-15,8 3 0 16,2-11 0-16,0-2 36 0,15-10 4 16,3-6-14-16,1-12-5 15,6-2-3-15,2-14-11 16,0-4-7-16,2-10 2 15,0-4-2-15,0-4-1 16,2-19 0-16,-2-12-45 16,-2 3-114-16,-3 0-104 15,-6 2-183-15</inkml:trace>
  <inkml:trace contextRef="#ctx0" brushRef="#br0" timeOffset="208234.23">15780 16473 1213 0,'0'0'89'0,"0"0"-27"15,0 0 95-15,0 0-39 0,0 0-68 0,0 0-36 0,27 56 34 0,-4-38-17 0,2-8-19 0,-3 0-5 0,0-2-2 0,-2 2-4 0,1 2 1 0,-4-2 0 16,-1 6-1-16,-1 2 2 15,-1 10 3-15,1 12 12 16,-1 9 7-16,-3 9 22 16,-5 4-18-16,-2 6 1 15,-1-6 4-15,-3 4 5 16,0-7-35-16,0-9-4 16,0-10 0-16,-11-10 0 15,-5-12 0-15,-1-4 0 16,-10-6 0-16,-2 2 0 0,-5-10 0 15,-8 0-121-15,-25 0-304 16,-31-28-641 0</inkml:trace>
  <inkml:trace contextRef="#ctx0" brushRef="#br0" timeOffset="-214290.57">11407 18530 174 0,'0'0'454'0,"0"0"-411"0,0 0-6 0,0 0-2 0,0 0 16 0,0 0-4 0,0 0-24 0,-57 40-9 0,54-36-4 0,3-4 0 0,0 0-3 0,0 0-7 0,0 0 3 0,0 0-2 0,0 0-1 0,0 0-1 16,0 0-1-16,0 0-3 15,14 0-78-15,-2 0-44 16,2 0-76-16</inkml:trace>
  <inkml:trace contextRef="#ctx0" brushRef="#br0" timeOffset="-213579.49">11768 18159 542 0,'0'0'46'0,"0"0"19"0,0 0 57 16,0 0 44-16,0 0-68 16,0 0-47-16,27-174 39 15,-27 162-24-15,0 4-9 16,0 2 32-16,-2 2-10 16,-7 0-11-16,-3 0-11 15,-1 4-27-15,-3 0-19 16,3 0-1-16,-3 0 18 15,-1 0-16-15,1 0-4 16,1 12-4-16,1-2-1 16,5-2 11-16,1 2-6 15,-4 2 1-15,1-2-9 16,3 4 1-16,-2-2 0 0,3 2 1 16,1 4-1-16,-3 0 0 15,3 4 1-15,1-4-1 16,0 12 0-16,3 2 2 15,2 4-2-15,0 4 0 16,-2-3 1-16,2 3 3 16,0 0-4-16,0 8 0 15,0 2 3-15,0 2-3 16,9-6 3-16,2-2 4 16,0 7 0-16,0-7-3 15,-4 0 6-15,4 0-3 16,-2-4-4-16,-5-4-1 0,6 4 2 15,-6-4-3-15,-2 0 2 16,0-5-1-16,-2-18-1 16,0-8-1-16,0 5-1 15,0-10 1-15,0 0 1 16,-4 0-1-16,-5 0 4 16,-2 0-4-16,-4 0 0 15,-2 0 1-15,4 0-2 16,-5 0 2-16,3 0-1 15,-3 0-1-15,1 0 0 16,-4 0-1-16,3 0 1 16,-4 0-8-16,0 0-68 15,-1 0-31-15,1 0-15 0,0 0-152 16,-2 0 10 0,-8 0-216-16</inkml:trace>
  <inkml:trace contextRef="#ctx0" brushRef="#br0" timeOffset="-213327.93">11049 18624 890 0,'0'0'122'0,"0"0"-47"0,0 0 22 0,0 0 32 0,0 0 43 0,0 0-66 0,116-40-44 0,-63 22-15 0,5 0-2 0,10 0-27 0,9 3-17 0,6-3-1 0,10 3 0 0,7-3-31 0,2 14-129 16,-4 4-192-16,-13 0-280 16</inkml:trace>
  <inkml:trace contextRef="#ctx0" brushRef="#br0" timeOffset="-212452.48">12243 18017 272 0,'0'0'637'0,"0"0"-529"0,0 0-43 0,0 0 90 0,0 0-33 0,0 0-10 0,63 0-30 0,-46 0 1 0,3 0-73 0,-3 0-8 0,2 0 1 0,-1 0 0 16,-5 0-2-16,0 0-1 16,-1-4-1-16,-4 0-22 15,1 0-80-15,3 4-84 0,-4 0-2 16,-8 20-180 0,0 4-282-16</inkml:trace>
  <inkml:trace contextRef="#ctx0" brushRef="#br0" timeOffset="-211983.85">12254 18235 362 0,'0'0'628'15,"0"0"-578"-15,0 0 40 16,0 0 5-16,0 0 43 15,0 0-57-15,-4-4-31 0,4 4-7 16,0 0 2-16,0 0-6 16,0 0-15-16,0 0-7 15,0 0-1-15,0 0-3 16,2 9-2-16,2 9 6 16,0 0 4-16,3 0-9 15,-3 0-3-15,2 8-1 16,-4-2 1-16,0 6 5 15,0 2-8-15,-2 2 1 16,2-2-6-16,-2 0 7 16,0-6-4-16,0 6 1 15,0 4-4-15,0 1 3 16,0-3 3-16,2-2-3 0,3-6 1 16,1-2 1-16,4-2-5 15,-4-6 0-15,3-6 1 16,-3 0-2-16,6-2-2 15,5 4 2-15,8-2 0 16,6 0 0-16,9-10-26 16,7 0-110-16,9 0-175 15,-10-10-121-15</inkml:trace>
  <inkml:trace contextRef="#ctx0" brushRef="#br0" timeOffset="-209368.22">12707 18085 287 0,'0'0'803'16,"0"0"-729"-16,0 0-35 0,0 0 81 0,0 0 16 0,0 0-36 0,50-14-38 0,-32 10-22 0,-2-2-7 0,-3 2-22 0,-4 0-6 0,0 4-1 0,0-4-3 15,-4 0 0-15,-3 4 1 16,0-2-2-16,0 2-29 15,-2 0-64-15,0 0-95 16,0 0 17-16,0 0-27 16,-2 6-212-16</inkml:trace>
  <inkml:trace contextRef="#ctx0" brushRef="#br0" timeOffset="-208986.11">12726 18384 763 0,'0'0'163'0,"0"0"-47"16,0 0 25-16,0 0-7 0,0 0-47 15,0 0-45-15,-6 12 11 16,22-20 11-16,-3 0-20 16,-3 2-24-16,4 6-16 15,-3 0-1-15,3 0 1 16,-1 18 2-16,-2 14 6 15,-2 18 3-15,-2 6-3 16,-1-2-4-16,1 0-1 16,-1-13 5-16,2-15 0 15,-2-8-2-15,1-10 2 16,-1-6-8-16,-2-2 3 16,4 0-3-16,-2 0-1 0,5-6 3 15,1-20-2-15,1-6 0 16,-2-8-2-16,3-13-2 15,-4-5 0-15,2-14-53 16,-3 4-73-16,-3 2-138 16,-4 8-21-16,-2 13-169 15</inkml:trace>
  <inkml:trace contextRef="#ctx0" brushRef="#br0" timeOffset="-208566.53">12980 17947 828 0,'0'0'37'0,"0"0"130"16,0 0-29-16,0 0-20 15,0 0 3-15,0 0-42 16,116-22-30-16,-91 22 7 16,-3-2-4-16,3 2-14 15,-6 0-34-15,4 0-4 16,-1 10 14-16,-2 8-5 15,0 12 8-15,-2 2-3 16,-3 8 0-16,-2 4-1 16,1 6-2-16,-1 7 15 15,-1 1-8-15,-1 2-7 16,0 2 12-16,-2-6 2 16,-2-6-12-16,-1-3 1 15,-6-14-2-15,0-8-5 0,0-14 2 16,0-1 5-16,0-6-5 15,0-4-1-15,0 4 4 16,-6-4-10-16,-13 0 0 16,-4 0-1-16,-6 0 1 15,-8-22-2-15,2-6-27 16,4-12-100-16,13-8-52 16,9-14-183-16,9 0-245 15</inkml:trace>
  <inkml:trace contextRef="#ctx0" brushRef="#br0" timeOffset="-208330.16">13671 17865 1153 0,'0'0'129'0,"0"0"-49"0,0 0 115 0,0 0-93 0,0 0-56 0,0 0-14 0,183-45-24 0,-164 41-6 0,-3 0-2 0,-3 0 0 0,-3 4-27 0,-6 0-96 15,-2 0-134-15,-2 12 5 16,0 10-254-16</inkml:trace>
  <inkml:trace contextRef="#ctx0" brushRef="#br0" timeOffset="-208083.12">13838 18027 834 0,'0'0'210'0,"0"0"-108"15,0 0 115-15,0 0-30 16,0 0-76-16,0 0-18 16,74 343-27-16,-59-285-6 15,1-8-25-15,-1-20-7 16,-3-8-17-16,-3-8-8 15,-1-10-2-15,-1-4-1 0,2 0-1 16,4 0-1-16,3-22 2 16,-3-18-15-16,0-14-90 15,-1-8-80-15,-6-4-112 16,-6 3-96-16,0 9-461 16</inkml:trace>
  <inkml:trace contextRef="#ctx0" brushRef="#br0" timeOffset="-207871.08">14105 17951 753 0,'0'0'379'16,"0"0"-287"-16,0 0 116 0,0 0-40 15,0 0-71-15,0 0-42 16,98-40-39-16,-84 35-13 16,-1-4-3-16,0 0 0 15,-3 0-3-15,-4 4-83 16,-2 1-98-16,-4 4-69 15,0 0-146-15,0 9-391 16</inkml:trace>
  <inkml:trace contextRef="#ctx0" brushRef="#br0" timeOffset="-207441.49">14299 18083 880 0,'0'0'242'0,"0"0"-88"0,0 0 69 16,0 0-52-16,0 0-62 16,0 0-25-16,52 144-16 15,-42-122-27-15,2 5-11 16,1 5-1-16,-2 0-13 16,3 8-16-16,-1 4 0 15,-2 0 0-15,0 10 0 16,0-3 0-16,-1-4 0 15,-4 2 0-15,3-5 0 16,-3-4 0-16,2-2 0 16,-2-2 0-16,-4-6 0 0,0-4 0 15,-2-4 0-15,0-1 0 16,0-6 0-16,0 3 0 16,-4-5 0-16,-7-4 0 15,-3 9 0-15,-3 0 0 16,-1-4 0-16,0-10 0 15,-2 1 0-15,-2 5 0 16,-3-10 0-16,-4 0 0 16,0 0 0-16,-2 0 0 15,-3 0 0-15,-1 0 0 16,2 0 0-16,1-28-235 16,6-17-172-16,3-17-390 15</inkml:trace>
  <inkml:trace contextRef="#ctx0" brushRef="#br0" timeOffset="-206792.85">14554 17923 224 0,'0'0'860'0,"0"0"-715"0,0 0-19 0,0 0 91 0,0 0-96 0,0 0-51 16,4-81 22-16,9 73-23 0,5 1-24 0,-3 0-26 0,4 3 15 0,0 4-13 0,1 0-17 0,-1 0-4 0,-4 4 0 0,1 10 0 0,-3 0 0 16,3 8 0-16,-3 9 0 15,1 1 0-15,3 8 0 16,-3-4 0-16,1 8 0 16,-2 0 0-16,-1 0 0 15,-4-2 0-15,-3-5 0 16,-3-3 0-16,-2-7 0 15,0 0 0-15,0-5 0 16,-2-4 0-16,-16 4 0 16,-2-8 0-16,-3-2 0 15,-8-6 0-15,-2-2 0 16,-1-4 0-16,3 0 0 0,7 0 0 16,11-4 0-16,8-18-113 15,5-10-163-15,0-4-205 16,15-4-696-16</inkml:trace>
  <inkml:trace contextRef="#ctx0" brushRef="#br0" timeOffset="-206484.29">15169 17766 1094 0,'0'0'70'16,"0"0"60"-16,0 0 65 16,0 0-46-16,0 0-86 15,0 0-27-15,-19 0-19 16,46 0 38-16,11 0 8 16,0-4-44-16,-3-4-10 15,2 4-2-15,-4-2-6 16,-9-2-1-16,-2 4 0 15,-6 4-1-15,-3 0-41 16,1 0-84-16,-5 0-61 16,-3 16-79-16,-6 4-122 0,0 0-456 15</inkml:trace>
  <inkml:trace contextRef="#ctx0" brushRef="#br0" timeOffset="-206230.73">15284 17941 1121 0,'0'0'138'0,"0"0"-34"16,0 0 88-16,0 0-39 15,0 0-74-15,0 0-26 16,-2 182 2-16,22-132-8 16,3 4-26-16,0-5-9 15,0-3-3-15,-1-10-7 16,3-6-2-16,-1-8 1 0,-4-8-2 15,1-6 1 1,-2-4-31-16,-1-4-74 0,1-8-53 16,0-28-64-16,-5-16-133 15,-8-12-232-15</inkml:trace>
  <inkml:trace contextRef="#ctx0" brushRef="#br0" timeOffset="-205470.46">15656 17710 951 0,'0'0'276'0,"0"0"-213"16,0 0 135-16,0 0-55 15,0 0-64-15,0 0 2 0,85-2-3 16,-63 26-39-16,1 12-1 16,-2 8-10-1,0 10-15-15,-3 7-4 0,-5-1-6 16,5 2 1-16,-5 0 2 15,2 0-2-15,1-8-2 16,-5-5-2-16,1-9 1 16,-8-8 0-16,0-2 4 15,-4-10-5-15,0-8 0 16,0-2-1-16,0-6 1 16,0-4 0-16,0 0 3 15,0 0-3-15,0 0 0 0,0 0-6 16,0 0-2-16,0 0 3 15,0 0 2 1,0-4-1-16,-4-16-2 0,-12-18-3 16,1-8 1-16,6-3 2 15,0-9 0-15,7 4-6 16,-1 6-1-16,3 2 1 16,0 6 3-16,0 6 0 15,7 10 8-15,11 2-3 16,5 10 3-16,0 6 0 15,6 2 0-15,3 4 0 16,-3 0-2-16,-5 0 3 16,-5 8 0-16,-4 6 0 15,-7 4 0-15,2 0 1 0,-10 0 1 16,0 8-1-16,0-4 0 16,-16 0 0-1,-11-2 3-15,-6-2-3 0,-5-6 1 16,3-2 0-16,1-2-1 15,9 0 3-15,5-6 1 16,11-2-2-16,5 0 10 16,4 4-3-16,0-4-2 15,0 0-5-15,4 4 1 16,23 4-4-16,7-2 13 16,1 2 2-16,3-4-5 15,-4-4-6-15,-3 4 0 16,-5-4-2-16,-8 0-2 15,-5 0 1-15,-5 0-2 0,-6 2 4 16,-2-2-6-16,0 0-4 16,0 0-79-16,0 0-99 15,2 0-146-15,-2-10-207 16</inkml:trace>
  <inkml:trace contextRef="#ctx0" brushRef="#br0" timeOffset="-205071.51">16071 17842 883 0,'0'0'410'0,"0"0"-365"0,0 0 167 0,0 0-88 0,0 0-68 0,0 0-24 0,151-70-19 0,-119 66-5 0,-6 2-3 0,0 2 2 0,-1 0-4 0,0 0 2 0,-3 18 3 16,-5 10 4-16,0 7 24 16,-5 1-15-16,0 8 2 15,1-2 7-15,-2 6-3 16,1 0-14-16,-4-2 0 16,1-2 4-16,-4 5-5 15,-5-12-2-15,0 2-2 16,0-7 2-16,0-6-6 15,-16-4-4-15,-2-6 0 0,-6-4 0 16,-3 2 0-16,-2-10 0 16,-4 0 0-16,-2-4 0 15,-4 0-8-15,8 0-63 16,11-14-86-16,11-8-103 16,7-4-211-16</inkml:trace>
  <inkml:trace contextRef="#ctx0" brushRef="#br0" timeOffset="-204655.89">16684 17572 657 0,'0'0'175'0,"0"0"-79"0,0 0 28 0,0 0 29 0,0 0-19 16,0 0 16-16,66-14-56 0,-30 4 8 0,1-2-16 0,2 2-41 0,-6 1-2 0,1 5-7 0,-5 3-20 0,-6-3-8 0,-2 0-3 15,-5 4-5-15,-7 0 1 16,-3 0-1-16,-6 0 0 16,0 0-17-1,0 0-92-15,0 0-58 0,0 18-150 16,-20 4-40-16,-6-4-409 15</inkml:trace>
  <inkml:trace contextRef="#ctx0" brushRef="#br0" timeOffset="-204361.67">16835 17670 930 0,'0'0'284'15,"0"0"-252"-15,0 0 64 16,0 0 142-16,0 0-110 15,0 0-58-15,9 227-10 16,4-173 1-16,1-2-19 16,1-6-12-16,3-6-14 15,2 4-2-15,0-4-8 16,0-8 2-16,-3-2-6 16,0-11 0-16,-5-10-2 15,-2 0 1-15,-1-9-1 16,-1 0 0-16,6 0 0 15,3 0 0-15,2-5-17 16,3-13-73-16,0 0-63 0,-2 0-90 16,-1 0-119-16,-7-4-280 15</inkml:trace>
  <inkml:trace contextRef="#ctx0" brushRef="#br0" timeOffset="-203799.44">17205 18103 327 0,'0'0'473'0,"0"0"-370"16,0 0 23-1,0 0 7-15,0 0 7 0,0 0-36 16,42 70 2-16,-9-70 2 15,9 0-50-15,8 0-15 16,1-8 9-16,0-14 5 16,3-6-27-16,-1-8-14 15,-1-8 15-15,1-4-12 16,-4-16-8-16,-7-11 4 16,-6-5-12-16,-14 2-2 15,-13 0 2-15,-9 10-3 16,0-3 0-16,-20 11 0 15,-17 8 2-15,-6 16-1 16,1 14 0-16,4 12-1 0,7 10 1 16,4 6-1-16,4 30 3 15,11 16-3-15,4 16 1 16,8 3 3-16,0-3 11 16,18 2 11-16,5-4-6 15,3-6-6-15,1-2-14 16,-1-9 0-16,1-17 0 15,-2-6 0-15,2-12 0 16,-6-2 0-16,2-6 0 16,-5-2 0-16,-3 0 0 15,-3-4 0-15,-3 0 0 0,-1 0 0 16,4 0 0-16,-1-8-18 16,2-6-178-16,-11 0-205 15,-2 0-404-15</inkml:trace>
  <inkml:trace contextRef="#ctx0" brushRef="#br0" timeOffset="-203096.21">18182 17710 331 0,'0'0'607'0,"0"0"-443"0,0 0-51 15,0 0 21-15,0 0 12 0,0 0-56 0,48-6 56 0,5-2-66 0,5-2 3 0,5-2-23 0,-6-2-38 0,-1-4-2 0,-9 4-8 0,-12 2-9 0,-12 8-3 16,-6-2 0-16,-5 2-1 15,-5 0-8-15,-3 4-62 16,-4 0-62-16,2 0-87 16,-2 0-152-16,0 0-180 0</inkml:trace>
  <inkml:trace contextRef="#ctx0" brushRef="#br0" timeOffset="-202825.76">18675 17495 1207 0,'0'0'192'0,"0"0"-176"15,0 0 114-15,0 0 65 16,0 0-74-16,0 0-39 16,149-41-37-16,-99 14-16 15,-4 1 1-15,3 0-30 16,-9-2 0-16,-2 6 0 0,-7 0 0 15,-8 4 0 1,-10 10 0-16,-6 2 0 0,-5 6 0 16,-2 0 0-16,0 0-66 15,0 0-58-15,-2 6-52 16,-16 10-158-16,-9 2-54 16,-7-4-265-16</inkml:trace>
  <inkml:trace contextRef="#ctx0" brushRef="#br0" timeOffset="-202527.2">18901 17143 1054 0,'0'0'129'0,"0"0"-26"0,0 0 102 16,0 0-26-16,0 0-87 16,0 0-6-16,-8-28-27 15,8 60-13-15,16 12 0 16,5 22-6-16,-4 2-32 15,1 4-8-15,1 8 0 16,-2-9 0-16,-2-13 0 16,3-12 0-16,-2-16 0 15,1-12 0-15,-1-8 0 16,-1-6 0-16,4-4 0 16,0 0 0-16,4-22 0 15,-3-18 0-15,-5-6-11 16,-3-12-122-16,-8 0-74 15,-4-5-192-15,0 1-134 16</inkml:trace>
  <inkml:trace contextRef="#ctx0" brushRef="#br0" timeOffset="-202124.3">19192 16954 969 0,'0'0'298'15,"0"0"-223"-15,0 0 177 16,0 0-95-16,0 0-18 15,0 0-61-15,145 0-39 16,-109 0-14-16,-3 4-10 16,2 6-15-16,-3-2 0 0,-3 2 0 15,-5 2 0-15,-1 2 0 16,-2 8 0-16,2 10 0 16,-1 4 0-16,1 9 0 15,-4 9 0-15,4 4 0 16,-3 4 0-16,-2 0 0 15,-2-4 0-15,-8 5 0 16,-1-5 0-16,-5-8 0 16,-2-10 0-16,0 0 0 15,0-6 0-15,-15-2 0 16,-3-6 0-16,-4-8 0 16,-7-4 0-16,0-6 0 15,-2 2 0-15,2-6 0 16,6 0 0-16,10-4 0 15,8 0-4-15,5 0-162 16,0 0-131-16,0-13-133 0,10-10-159 16</inkml:trace>
  <inkml:trace contextRef="#ctx0" brushRef="#br0" timeOffset="-201764.96">19965 17311 953 0,'0'0'187'0,"0"0"-96"16,0 0 96-16,0 0 22 0,0 0-86 0,0 0-52 0,2 0-2 0,29 0-1 0,10-12-22 0,1 2-17 0,2-2-15 0,-3 2-14 0,-1 0 0 0,-5 2 0 16,-8 0 0-16,-6 2 0 15,-11 2 0-15,-1 0 0 0,-4 4-29 16,-5 0-66-1,0 0-110-15,0 0-94 0,-29 0-141 16</inkml:trace>
  <inkml:trace contextRef="#ctx0" brushRef="#br0" timeOffset="-201557.93">20058 16950 1070 0,'0'0'271'15,"0"0"-122"-15,0 0 39 16,0 0 11-16,0 0-102 16,0 0-50-16,5 143-21 15,17-49-26-15,3 12 0 0,2 6 0 16,6 9 0-16,3 5 0 16,-1 2-139-16,-14 3-277 15,-21 3-795-15</inkml:trace>
  <inkml:trace contextRef="#ctx0" brushRef="#br0" timeOffset="-197046.71">20618 16601 989 0,'0'0'79'0,"0"0"-1"0,0 0 50 0,0 0 12 0,0 0-14 0,0 0-26 0,0 0-25 0,130 201-17 0,-122-111 2 0,-3 4-28 0,-5 8 1 0,0-3-16 16,0-9-6-16,0-16-11 16,0-20 5-16,-3-5-5 15,3-22 0-15,0-13-1 0,0-5-15 16,0-9-76-16,0 0-63 16,0-23-99-16,0-27 21 15,-8-24-148-15,-10-8-383 16</inkml:trace>
  <inkml:trace contextRef="#ctx0" brushRef="#br0" timeOffset="-196870.88">20748 16822 878 0,'0'0'107'16,"0"0"-5"-16,0 0 28 16,0 0-12-16,0 0-44 15,0 0-23-15,206-64-41 16,-169 50-9-16,-8 1-1 0,-6 5-5 15,-2 7-70 1,-11 1-91-16,-2 0-63 0,-8 0-196 16</inkml:trace>
  <inkml:trace contextRef="#ctx0" brushRef="#br0" timeOffset="-196686.84">20950 16918 823 0,'0'0'185'15,"0"0"-129"-15,0 0 71 0,0 0-35 16,0 0-43 0,0 0-28-16,93-4-16 0,-66-22-3 15,-2-6-2-15,-5-4-80 16,-5 0-121-16,-6 1-178 16,-7-1-291-1</inkml:trace>
  <inkml:trace contextRef="#ctx0" brushRef="#br0" timeOffset="-196483.92">21128 16330 689 0,'0'0'297'15,"0"0"-181"-15,0 0 21 16,0 0 46-16,0 0-5 16,0 0-88-16,0 201-30 0,5-135-27 15,-1-8-16-15,0-8-4 16,4-10-13-16,-4-9-1 15,-2-13-4-15,0-8-87 16,-2 2-67-16,0-8-132 16,0-4-116-16,-4 0-451 15</inkml:trace>
  <inkml:trace contextRef="#ctx0" brushRef="#br0" timeOffset="-196287.85">21093 16531 803 0,'0'0'183'16,"0"0"-105"-16,0 0 53 16,0 0-20-16,0 0-47 15,0 0-25-15,147-58-17 0,-114 44-14 16,-4-4-7-16,0 4-2 16,-7 2-12-16,-2 6-94 15,-5 2-36-15,-7 4-55 16,-6 0-149-16,-2 0-279 15</inkml:trace>
  <inkml:trace contextRef="#ctx0" brushRef="#br0" timeOffset="-194866.76">21180 16677 631 0,'0'0'153'0,"0"0"-17"15,0 0 12-15,0 0-18 16,0 0-52-16,0 0-38 15,-14 85-14-15,43-85 52 0,6-4-47 16,2-23-17 0,-2-5-8-16,-1 2-2 0,-5 6-4 15,-6 2 0-15,-6 6-2 16,-9 10 2-16,-6 6-7 16,-2 0-3-16,0 4 9 15,-2 20-5-15,-17 12 6 16,-10 12 0-16,-7-3 0 15,-2 5 1-15,-4-2 0 16,0 2 1-16,-1-2 1 16,3-4 10-16,7-12 17 0,10-6 12 15,10-16-1-15,6-2-30 16,7-8-2-16,0 0-8 16,20-8 2-16,16-14-1 15,9-10 7-15,1 0-4 16,-1 2-4-16,-3 0 1 15,-2 6-1-15,-9 2-1 16,-8 8-1-16,-7 10 1 16,-12 4-1-16,-4 0 1 15,0 4 5-15,0 24 5 16,-16 16-6-16,-9 4 1 16,-4 2 11-16,-4 0 0 15,-3 3-4-15,-1-9-1 16,-3 2-5-16,1-12 5 0,11-14-4 15,10-4-1-15,11-14 1 16,7-2 2-16,0 0-9 16,5-6-3-16,22-20 3 15,12-14 0-15,9 0 1 16,0-6-1-16,2 6 1 16,-4 9-1-16,-9 9 0 15,-8 12-1-15,-8 2 0 16,-13 8-1-16,-8 0 1 15,0 8 1-15,0 24 4 16,-23 13-1-16,-12 5-3 16,-11 6-1-16,-5 2 1 15,-10 0 5-15,-3 6-5 0,2-6 1 16,6-5-1-16,16-21 1 16,17-14 0-16,12-14-1 15,11-4 0-15,9-4-9 16,32-28 7-16,14-17 2 15,12-9 0-15,7-4 2 16,6 4-1-16,-2 4-1 16,-2 10 0-16,-3 8 0 15,-11 9 0-15,-6 18-1 16,-14 9 0-16,-8 0 1 16,-12 18 0-16,-11 12 0 15,-6 6 0-15,-5 4 3 16,0 10 1-16,-18-2-4 0,-9 2 0 15,2-6 0 1,-4-12-4-16,0-10-5 16,4-8-48-16,-4-14-15 0,2 0-45 15,-5-18 3-15,-1-22-5 16,-3-18 30-16,2-10 33 16,1-8 3-16,6-8 20 15,6 8 15-15,7 3 14 16,7 11 4-16,7 10 7 15,0 16 36-15,0 14 29 16,4 12 15-16,17 10-22 16,4 4 47-16,4 32-15 15,4 14-17-15,-2 8-2 0,2 22-18 16,-4 9-16-16,1 15 3 16,-9 6-16-16,-3-6-15 15,3-1-5-15,-8-15-4 16,-3-4-2-16,0-16-4 15,-10-14-1-15,0-19 1 16,0-15-1-16,0-16 0 16,0-4-2-16,-14 0 1 15,-13-23-45-15,-4-22-25 16,-2-18-9-16,2-17 13 16,6 0-42-16,8 4 9 15,6 4 42-15,8 13 33 16,3 19 14-16,0 18 11 0,0 14 1 15,0 8-1 1,0 0 50-16,0 8 30 0,0 24-17 16,-7 16 4-16,-6 11-15 15,-7 5-4-15,-1-6-11 16,0 2-15-16,-2-14-14 16,3-10-5-16,3-14-1 15,3-10-2-15,7-6 0 16,3-6 0-16,2 0-5 15,2-28-69-15,0-16-52 16,0-22-6-16,22-14-60 16,7-6-110-16,5-7-110 15</inkml:trace>
  <inkml:trace contextRef="#ctx0" brushRef="#br0" timeOffset="-194670.63">21857 16820 877 0,'0'0'188'0,"0"0"-89"0,0 0 14 0,0 0-12 0,0 0-4 0,0 0-51 0,204-8-37 0,-190 4-9 0,-5 4 0 0,-2-4-2 0,-5 4-91 0,-2 0-85 0,0 0-52 0,0 12-180 0</inkml:trace>
  <inkml:trace contextRef="#ctx0" brushRef="#br0" timeOffset="-193751.82">21966 17093 747 0,'0'0'230'0,"0"0"-110"15,0 0 35-15,0 0 34 16,0 0-71-16,0 0-52 16,74 40-21-16,-50-40 8 15,-2-9-8-15,1 4-8 16,-6 1-23-16,-1 4-14 15,-3 9 2-15,1 23 2 16,-3 21 3-16,-3 1-2 16,0 4 0-16,-4-10-3 15,3-8 7-15,1-12-9 16,2-16 6-16,-2-6-6 16,3-6 0-16,3-1 0 0,1-38 3 15,4-15 3 1,-7-14-6-16,0-8-5 0,-10-8-97 15,-2-1-48-15,0 1-73 16,0-6-13-16,-4 0-11 16,-3-3-5-16,4 7 209 15,3 16 0-15,0 12 43 16,0 18 78-16,14 8 101 16,-3 14 36-16,2 10-94 15,1 4-2-15,-1 4 17 16,1-5-33-16,1 5-17 0,-1 0-49 15,-1 0-4-15,-1 0-6 16,-6 0-4-16,3 0-9 16,-7 5 1-16,2 7 4 15,-4 10 11-15,0 10-3 16,0 8 2-16,-6 14-15 16,-15-4 7-16,0 2-4 15,-2-8-5-15,3-16-4 16,5-10-5-16,5-5-2 15,6-9 2-15,4-4-3 16,0 0-2-16,0 0 2 16,0-8-4-16,22-15 4 0,7-4 0 15,3 0 0-15,-3 5-1 16,-3 8 0-16,1 10 0 16,-7 4 1-16,0 4-1 15,-2 18 0-15,-9 14 2 16,-5 6 1-16,-4 11 0 15,0-3-2-15,0-2 6 16,-18 2-4-16,3-10 1 16,-3 0-2-16,3-14-1 15,6-8 0-15,4-14 0 16,5-4 0-16,0 0 1 16,0 0-3-16,0-4-13 15,5-14-19-15,14-4 18 16,6 4 3-16,0 8 3 15,-4 6 4-15,4 4 4 0,-5 4 1 16,-1 24 1-16,-2 8 0 16,-3 8 3-16,-8 5 4 15,-1-3 12-15,-5-6-7 16,0-10-3-16,0-12-7 16,0-8-2-16,0-6-1 15,0-4 1-15,0 0-1 16,0-28-48-16,0-24-82 15,0-16-49-15,0-13-49 16,-16-7-46-16,-2 4-107 16,0 2-66-16</inkml:trace>
  <inkml:trace contextRef="#ctx0" brushRef="#br0" timeOffset="-193585.76">22634 16481 459 0,'0'0'332'0,"0"0"-120"0,0 0-75 0,0 0 22 0,0 0 6 0,0 0-88 0,140-62-32 0,-117 52-27 0,-1 2-6 0,1 0-8 0,-8 2-4 0,-3-2-3 0,-6 4-43 0,-1 4-117 0,-5 0-85 0,0 0-119 16,0 0-265-16</inkml:trace>
  <inkml:trace contextRef="#ctx0" brushRef="#br0" timeOffset="-193088.03">22761 16681 676 0,'0'0'348'0,"0"0"-148"0,0 0 20 15,0 0-37-15,0 0-84 16,0 0-24-16,63 59-30 16,-30-86-21-16,-2-3-4 15,-2 6-16-15,-4-2-3 16,-5 4-2-16,-7 12 1 15,-4 2-14-15,-5 2-67 16,-4 6-29-16,0 0 30 16,0 0-40-16,0 18-26 0,0 0 87 15,-4 4 53-15,0-4 6 16,4 2 0-16,0 10 28 16,0-3 60-1,4 5 27-15,12 4-12 0,-1 8-1 16,3 0-12-16,5 6 13 15,-4 8-31-15,2 4-6 16,-1 9-64-16,-5-3-2 16,1-6 0-16,-5-8 0 15,0 0 0-15,-4-14 0 16,-2-10 0-16,-5-8 0 16,0-12 0-16,0 3 0 15,0-8 0-15,-19-5 0 0,-7 0 0 16,-12-22 0-1,-9-20 0-15,-2-14 0 0,7-16 0 16,11-8-26-16,17 0-138 16,10 3-154-16,4 1-214 15</inkml:trace>
  <inkml:trace contextRef="#ctx0" brushRef="#br0" timeOffset="-192858.96">23361 16152 1442 0,'0'0'175'0,"0"0"-166"0,0 0 178 0,0 0 1 0,0 0-142 0,0 0-46 0,0 120 0 0,0-98 0 0,0-5 0 0,0 2 0 0,0-2-58 0,0-8-93 0,9-9-174 0,-5 0-135 0,1-13-330 0</inkml:trace>
  <inkml:trace contextRef="#ctx0" brushRef="#br0" timeOffset="-192497.14">23588 15998 1166 0,'0'0'207'0,"0"0"-63"0,0 0 45 16,0 0 21-16,0 0-93 15,0 0-103-15,56 116-14 16,-54-74 0-16,-2 2 0 16,0 0 0-16,-6-4 0 15,-21 6 0-15,-14-1-50 16,-10-1-89-16,-11 4-52 16,-2-6-92-16,1-4 36 15,14-14 2-15,15-8 161 16,18-10 84-16,14-6 39 15,2 0 134-15,0 0-60 16,29-14 78-16,16-16 50 16,13-6-86-16,9-4-35 0,4-6-19 15,5 2-42-15,2 4-20 16,0-1-31-16,-7 9-8 16,-11 6 0-16,-13 8 0 15,-14 10 0-15,-13 4 0 16,-11 4-6-16,-7 0-63 15,-2 0-57-15,-2 22-48 16,-31 8-101-16,-16 2-29 16,-17-5-147-16</inkml:trace>
  <inkml:trace contextRef="#ctx0" brushRef="#br0" timeOffset="-191449.42">23584 16431 942 0,'0'0'213'0,"0"0"-45"0,0 0 45 0,0 0 7 0,0 0-55 0,0 0-68 0,-10 331-68 0,16-245-29 0,-4 2 0 0,-2-8 0 0,0-8 0 0,0-9 0 0,0-19 0 0,0-16 0 0,0-16 0 16,0-10 0-16,0-2 0 15,0-6 0-15,0-28 0 16,0-20-61-16,0-19-62 15,-5-7-47-15,0 4 16 16,1 0 34-16,4 10 86 16,0 12 19-16,0 9 15 15,0 17 10-15,2 12 93 0,5 12 26 16,2 4-31 0,6 0 29-16,8 12-17 0,4 16-35 15,4 16-50-15,-2 9-25 16,2 5 0-16,-4-4 0 15,0 4 0-15,-8-4 0 16,-5-6 0-16,-5-2 0 16,-7-2 0-16,-2-7 0 15,0-3 0-15,-15-10 0 16,-14-8 0-16,-10-10-28 16,-7-6-60-16,-10-18-41 0,-2-28-35 15,2-16 21-15,14-1 40 16,11-3 34-16,16 12 60 15,7 0 9-15,8 6 9 16,0 12 75-16,10 5 24 16,14 13-2-16,5 17-28 15,-3 1-14-15,8 0 1 16,-5 10-9-16,-5 16-6 16,1 6-15-16,-10 8-11 15,-1 4-4-15,-7 0-14 16,-5 6-2-16,-2-6 0 15,0-4-4-15,0-8 0 16,0-18 0-16,-4-5 0 16,1-5 3-16,-1-4-6 0,0-31-4 15,4-19-16 1,0-16 1-16,0-6 3 0,11 6-25 16,13 4 25-16,3 12 6 15,-1 13 12-15,-3 15 1 16,-5 14 0-16,-5 8 2 15,1 4 4-15,-6 27 37 16,1 14 3-16,-5 8-11 16,-2 1 1-16,-2-8-36 15,0-8 0-15,3-20 0 16,0-8 0-16,-1-10 0 16,2 0 0-16,0-8 0 0,5-28-19 15,-2-14-5 1,-2-16-37-16,-1-2 4 15,3 9 3-15,1 1 9 0,6 14 19 16,1 8 20-16,6 18 5 16,-2 10-1-1,4 8 4-15,1 8 42 0,1 32 21 16,-3 22 3-16,-4 10-16 16,-7 13 4-16,-4-3-48 15,-7 2-8-15,0-4 0 16,0-8 0-16,0-9 0 15,0-23 0-15,-2-22 0 16,2-10 0-16,-3-8 0 16,1 0 0-16,-3-12 0 0,-1-30 0 15,-7-29-96-15,-3-13-48 16,-7-14-98-16,-6-6-126 16,3-7-162-16</inkml:trace>
  <inkml:trace contextRef="#ctx0" brushRef="#br0" timeOffset="-191245.36">24174 16168 897 0,'0'0'247'0,"0"0"-54"0,0 0-9 0,0 0-30 0,0 0-24 0,0 0-86 0,174-18-37 0,-159 18-4 0,-1 0-3 0,-3 2-2 0,-7 6-74 0,-1 6-86 0,-3 2-178 0,-5-2-211 15</inkml:trace>
  <inkml:trace contextRef="#ctx0" brushRef="#br0" timeOffset="-190722.76">24297 16463 925 0,'0'0'432'16,"0"0"-279"-16,0 0 44 15,0 0 27-15,0 0-115 16,0 0-102-16,71 130-7 15,-44-130 0-15,2 0 0 16,0 0 0-16,-3 0 0 16,-3 0 0-16,-4 4 0 15,0 22 0-15,-2 16 0 16,-3 16 0-16,-6 17 0 0,-3-3 0 16,-1-6 0-16,1-12 0 15,2-10 0-15,-1-20 0 16,-1-8 0-16,-1-11 0 15,0-5 0-15,2 0 0 16,0-13 0-16,3-27 0 16,-1-10 0-16,2-8 0 15,-6 2 0-15,1 6 0 16,-3 0 0-16,0 6-32 16,-2-1-110-16,0 9-70 15,0 6-102-15,0 10 56 16,0 8-30-16,0 8 88 0,0 4 200 15,0 0 57-15,0 0 232 16,8 4-63-16,9 8 39 16,-5-2-52-16,5-2-52 15,0-8-38-15,-1 0-41 16,4 0-52-16,2 0-30 16,-2-12 0-16,-1 2 0 15,-2-8 0-15,-1 0 0 16,-5 0 0-16,-5 6 0 15,-2-2 0-15,-4 0-95 16,0-2-81-16,0-8-89 16,0 4-95-16,-2-4-163 0</inkml:trace>
  <inkml:trace contextRef="#ctx0" brushRef="#br0" timeOffset="-190504.09">24941 16284 1089 0,'0'0'195'0,"0"0"15"0,0 0 11 0,0 0-60 0,0 0-34 0,0 0-83 0,56 14-44 0,-37 8 0 0,6 9 0 0,-3 5 0 0,3 8 0 0,-3 10 0 0,-6 0 0 0,-1 4 0 0,-6 0 0 0,-4-9 0 0,-5-13 0 0,0 0 0 16,0-4 0-16,0-14 0 15,0 4 0-15,0-10-267 16,-14-12-255-16,-1 0-457 16</inkml:trace>
  <inkml:trace contextRef="#ctx0" brushRef="#br0" timeOffset="-189572.04">24596 16686 629 0,'0'0'199'0,"0"0"-24"0,0 0-12 0,0 0 89 0,0 0-47 0,0 0-52 0,4 32-19 0,17 13-35 0,12 18-61 0,-2-1-38 0,-3 4 0 0,-3 14 0 0,-7 6 0 15,-14 13 0-15,-4 7 0 16,0 6 0-16,-22 13 0 15,-12 3 0-15,-12 6 0 16,-12-3 0-16,-11-7 0 16,-9-12 0-16,-3-18 0 15,4-19 0-15,-2-33 0 0,4-28 0 16,-12-16-170-16,-18-46-329 16,-9-20-567-16</inkml:trace>
  <inkml:trace contextRef="#ctx0" brushRef="#br0" timeOffset="-188496.4">25186 16106 856 0,'0'0'144'0,"0"0"-74"0,0 0-21 0,0 0 50 0,0 0 11 0,0 0 6 0,0-30-44 0,33 30 33 0,3 0-30 0,-3 0-16 0,-4 16 11 0,-4 2-25 0,-5 0 4 0,-9-4-5 0,-2-4-16 16,-7-6-13-16,0-4-3 16,-2 4-5-16,0-4 2 15,2 0-8-15,-2 0 2 16,0 0-1-16,2 0 1 16,1 4-2-16,2 4-1 0,1 6 3 15,1 0-3-15,-3-6 0 16,0-2 0-1,4-6 0-15,-2 0 0 0,3 0 0 16,5 0 0-16,1 0 0 16,7 0 0-16,3-6 0 15,1-10 0-15,1 2 0 16,-5 0 0-16,-3-4 0 16,-2 4 0-16,1-4 0 15,-5 10 0-15,1-4 0 16,-5 6 0-16,-1-2-36 15,-1 4-56-15,-4 2-68 16,-3 2-50-16,0 2-67 16,0 24-28-16,-16 10-265 15</inkml:trace>
  <inkml:trace contextRef="#ctx0" brushRef="#br0" timeOffset="-188258.84">25562 16383 1042 0,'0'0'150'16,"0"0"-95"-16,0 0 107 16,0 0 28-16,0 0-91 15,0 0-54-15,-6 138-12 16,6-102 10-16,6-4-21 16,1 4-19-16,-1 2-3 15,2-6 0-15,-2 9-4 0,0-5-84 16,3 0-33-16,1-2-139 15,-2 2 3-15,-3-4-186 16</inkml:trace>
  <inkml:trace contextRef="#ctx0" brushRef="#br0" timeOffset="-187873.07">25934 15799 1008 0,'0'0'202'16,"0"0"-63"-16,0 0 3 15,0 0 22-15,0 0-21 16,0 0-39-16,-13 52-37 16,13-3-10-16,5 5-36 15,-1 0-21-15,-2-14 0 16,0-8 0-16,0-10 0 16,3-10 0-16,-1-6-19 0,3-6-77 15,2 0-96-15,4-10-32 16,5-26-19-16,0-8-47 15,0-9-114-15</inkml:trace>
  <inkml:trace contextRef="#ctx0" brushRef="#br0" timeOffset="-186423.99">26146 15741 559 0,'0'0'315'0,"0"0"-97"16,0 0-48-16,0 0 1 16,0 0-1-16,0 0-50 15,69-68-9-15,-69 90-46 16,0 14-19-16,0 12-22 15,0 8-15-15,-11-4-5 16,-14-2-3-16,-2 3 2 16,-10-9-3-16,-5 2 0 0,-10-2-1 15,1-4-4-15,2-8-2 16,8-6 2-16,18-16 5 16,9-6 0-1,14-4-1-15,0 0-3 0,2-2 2 16,31-20 0-16,12-4 1 15,11-8 1-15,-1 2 0 16,3 0 0-16,-4 6-2 16,-5-2 1-16,-9 6 0 15,-11 4 1-15,-9 10 0 16,-11-1-19-16,-9 8-41 16,0-2-42-16,0 3 1 15,0-1-39-15,-18 1-78 0,-7-9 74 16,-6-4-5-16,-7-6-90 15,1-11 129-15,-3-2 75 16,7-2 10-16,6 6 25 16,9 10 139-16,9 8 70 15,9 8-65-15,0 2-2 16,0 6 25-16,9 28-32 16,13 22 16-16,7 11-64 15,-2 15 3-15,-1 6-33 16,-1-4-15-16,-5 2-13 15,-3-5-13-15,-3-11-13 16,-5-14-2-16,-1-14 0 16,-2-14-1-16,-4-18 0 0,-2-6-10 15,0-4-24-15,0-10-13 16,-4-26-37-16,-15-16-6 16,-1-6 5-16,3-5 38 15,1 9-26-15,7 6 43 16,5 16 26-16,4 18 4 15,0 10 5-15,0 4 11 16,0 14 49-16,0 22 12 16,2 20 20-16,0 3-20 15,-2 5-20-15,0 6-11 16,0-4-25-16,-7 2 0 16,-4-2-14-16,0-16-3 15,0-5-1-15,1-19-3 16,4-12 1-16,4-6-1 15,2-8 1-15,0 0-2 0,0 0 1 16,0-12-2-16,0-20-3 16,8-17 0-16,11-5 0 15,3 0-4-15,5 6 2 16,-1 2 2-16,1 8 5 16,-7 14-1-16,-1 6 0 15,-7 14 1-15,-1 4-3 16,1 4 3-16,-3 24 0 15,-3 12 3-15,-4 0-1 16,-2-4 6-16,0-20-6 16,0-10 2-16,0-6-4 15,0-8 0-15,10-30 3 0,1-22-3 16,4-20 0 0,1-11-3-16,-3-7-2 0,-4 0 0 15,2 0-5 1,2 12 4-16,5 11 2 0,1 11 4 15,0 24-1-15,-5 14 3 16,-1 22-2-16,1 4 0 16,3 16 19-16,6 30 17 15,-4 20-9-15,-5 12-27 16,-8 19 0-16,-3-3 0 16,-3-10 0-16,0-7 0 15,0-15 0-15,0-18 0 0,0-6 0 16,0-12 0-16,0-8 0 15,0-10 0-15,0-4 0 16,0-4 0-16,0 0 0 16,0 0 0-16,0 0 0 15,0 0 0-15,0 0 0 16,0 0 0-16,0 2 0 16,0 6-6-16,-7-4-21 15,-9 4 2-15,-6 2-5 16,-7-2-34-16,-8 6-49 15,-2 0 67-15,-1-2-63 16,3 2-5-16,6-8-76 16,4-6 58-16,4 0 37 0,8 0-79 15,3-20-10-15,10-6 141 16,2 0 43-16,0 0 7 16,4 2 88-16,17 2 68 15,10 4-40-15,9 6 20 16,7 8-35-16,7 4 62 15,4 0-31-15,-1 12-19 16,-3 10-6-16,-7 4-14 16,-5 2-49-16,-11-6-32 15,-6 0-19-15,-8-4 0 16,-3-4 0-16,-5-2 0 16,-3-8 0-16,-1 2-40 15,-5 2-117-15,0 6-177 16,-20 0-227-16</inkml:trace>
  <inkml:trace contextRef="#ctx0" brushRef="#br0" timeOffset="-184221.37">25705 17375 17 0,'0'0'385'0,"0"0"-239"0,0 0-18 0,0 0 49 0,0 0-21 0,0 0-30 0,49-64-7 0,-38 78 9 0,7 26 30 0,4 14-50 0,1 13-41 0,-2 5-19 0,0-6-4 16,-3-4-25-16,-3-16-17 16,-1-16 0-16,-1-8-2 15,2-12-1-15,1-10-45 16,7 0-82-16,-4-26-43 15,-5-32-32-15,-12-22 4 16,-2-14-35-16,-16-5-14 16,-20-3-27-16,-1 8-26 15,-1 14 301-15,9 21 366 16,11 27-158-16,7 18 19 16,7 10 7-16,2 4-67 15,2 0-27-15,0 0-39 0,2 10-49 16,27 16 22-16,15 5 0 15,5-7-36-15,6-6-4 16,5-2-17-16,3 2-2 16,-5 4-9-16,-7-2 3 15,-6 10 14-15,-14-2-14 16,-9 12 3-16,-8 4 3 16,-9 0-3-16,-5 0-10 15,0-12-2-15,0-5-1 16,0-13-9-16,-5-10-83 15,-11 0 3-15,-4-4-88 16,-14 0-18-16,-8 0 0 16,-7-12-79-16,-4-7 26 15,2 1-27-15,3 9 273 0,9 9 3 16,5 0 208-16,10 0-43 16,6 0 15-16,7 0 8 15,8 0-60-15,3 0-31 16,0 0-58-16,0 0-15 15,23-23-11-15,12-7 15 16,8-6-1-16,-1 4-14 16,-4 10-12-16,-7 8-2 15,-10 10 1-15,-11 4-2 16,-7 0 1-16,-3 22 1 16,0 18 4-16,-13 10 1 15,-12 8-3-15,-2-3 3 16,-2 3-5-16,2-10 4 0,3-8 1 15,4-4-4-15,6-18 3 16,8-10-1-16,6-8 10 16,0 0-13-16,6-4 0 15,25-22 0-15,14-6 0 16,7-4 1-16,1 6-1 16,-2 6 0-16,-9 8 0 15,-8 6 0-15,-10 10-1 16,-12 0 1-16,-8 14 0 15,-4 22 1-15,0 12 2 16,-22 6-2-16,-7 0 0 0,-5-6 0 16,-3 2 1-16,-1-9 0 15,2-7 3-15,4-10-1 16,15-12 5-16,5-8 2 16,12-4 0-16,0 0-8 15,21-12 2-15,17-14-2 16,2-6 4-16,4-4 5 15,-6-5-1-15,-2 9-10 16,-5-2 1-16,-4 2-2 16,-5 4-1-16,-6 2 0 15,-9 8-2-15,-7-4-64 16,0 0 0-16,0-4-1 16,-21-10 18-16,-8 8-17 0,-4-7 6 15,-5 4 55 1,1 4 2-16,5 5 4 0,8 8 0 15,8 10 7-15,11 4 85 16,3 0 16-16,2 0-1 16,0 26-39-16,14 23-27 15,10 15 1-15,5 2-21 16,-4 0-14-16,-1-2-1 16,-1-2-6-16,-6-8 0 15,-1 1-3-15,-7-3-5 16,-7 2-63-16,-2 0-19 15,0 8-44-15,-27-4 48 16,-11-3-5-16,-7-11 73 16,1-10 11-16,2-14 7 0,13-12 9 15,11-4 45-15,12-4 46 16,6 0 43-16,0 0-32 16,12-10-37-16,31-16-2 15,20-8 5-15,16 1-32 16,11-3-25-16,3 0-2 15,-1 4-16-15,-1-2-2 16,0 2 0-16,-1-2-2 16,1 2-79-16,0 6-86 15,-8 2-156-15,-14-2-229 16</inkml:trace>
  <inkml:trace contextRef="#ctx0" brushRef="#br0" timeOffset="-180064.91">27071 16942 277 0,'0'0'562'0,"0"0"-396"0,0 0-69 0,0 0 10 0,0 0 13 0,0 0 29 0,0 0-37 0,-7-18-54 0,-5 58-21 0,-1 0-1 0,0 0-3 16,-3 4-8-1,1 6-4-15,-3 7 4 0,-5 7-11 16,-1 12-9-16,-4 4-3 15,-7 13 0-15,4-3 0 16,0 4-1-16,7-10-2 16,2-8-1-16,6-13-2 15,5-13-59-15,4-20-32 16,7-20-57-16,0-10-80 0,0-40 4 16,11-38-99-16,-4-33-261 15</inkml:trace>
  <inkml:trace contextRef="#ctx0" brushRef="#br0" timeOffset="-179872.87">26975 16663 837 0,'0'0'93'15,"0"0"-8"-15,0 0 3 16,0 0 52-16,0 0-41 16,0 0-6-16,131-58-52 15,-102 64-31-15,4-2-4 16,3-4-5-16,-1 0-1 15,2 0-25-15,-4 0-96 16,-6 0-77-16,-14 0-31 16,-13 18-198-16</inkml:trace>
  <inkml:trace contextRef="#ctx0" brushRef="#br0" timeOffset="-178439.69">27042 17124 860 0,'0'0'160'15,"0"0"-116"-15,0 0 50 16,0 0 72-16,0 0-57 16,0 0-41-16,180-86-37 15,-130 38-4-15,-4 4-14 16,1-2-10-16,-9 8-3 16,-9 10-1-16,-8 6-9 15,-11 14-96-15,-6 8-71 0,-4 0 11 16,0 8 37-1,-20 14-92-15,-13 6-31 0,-12 2 56 16,-4 2 107-16,3 2 89 16,3 6 152-16,9 0 40 15,14 2-60-15,9 2 99 16,5-13-118-16,6-3 6 16,0-10-24-16,0-10-21 15,0-4-20-15,0-4-34 16,0 0-18-16,0 0-2 15,8 0-6-15,8 0 3 16,2-12-94-16,-2-2-24 16,-3 0-16-16,-7 6-28 0,-4-2 39 15,2 2 17-15,-4 4 66 16,0-2 43-16,0 2 11 16,0 4 111-16,0 0-4 15,0 0-2-15,0 0-31 16,6-4-17-16,19-5-1 15,10 0 18-15,7-5-41 16,3-4 0-16,-1-5-17 16,-4-3-8-16,-6 4-4 15,-8 0-14-15,-10 12-1 16,-5 6 0-16,-6 4 0 16,-5 0 1-16,0 8 2 0,-3 24-3 15,-19 12 3 1,-11 6-2-16,-12 0 0 0,0 3 0 15,-7-9-1-15,2-4 1 16,6-4 1-16,9-10 3 16,14-12 3-16,10-4 6 15,6-10 9-15,5 0-7 16,0 0-15-16,25-6 3 16,16-16-3-16,5-4 16 15,1 0-2-15,-1-6-1 16,-4 10-8-16,-3 0 6 15,-8 8-7-15,-11 2 1 16,-7 6-4-16,-6 6-1 16,-7 0 0-16,0 0 8 15,0 18 10-15,-11 22-3 0,-18 4-14 16,0 2 3-16,-6-2-5 16,0-8 5-16,0-1-5 15,4-8 0-15,9-9 1 16,6-9 0-16,12-4 0 15,4-5-2-15,0 0 1 16,8-9-10-16,23-18 10 16,15-5 5-16,-2-4-4 15,1 6 1-15,-3-2-2 16,-9 10-2-16,-4 8 2 16,-8 2-1-16,-9 12 1 0,-7 0-3 15,-5 12 3 1,0 28 2-16,-15 14-1 0,-19 8-1 15,-9 7 0-15,-7-7-2 16,-8 4 2-16,-5-4 3 16,8-8-3-16,9-14-4 15,21-18 4-15,13-16 3 16,12-6-3-16,4-6-6 16,33-28 6-16,15-6 2 15,13-10 5-15,5 0 2 16,-6-2-3-16,-1 8 0 15,-13 3-4-15,-3 9 0 16,-9 6-2-16,-11 8 0 16,-14 8 0-16,-6 10-3 0,-7 0 1 15,0 0-23-15,0 0-20 16,-9 0-43-16,-13 0-13 16,-7 0 26-16,-2 0 19 15,-10-4-12-15,-3-14 38 16,2-4-2-16,11 8 31 15,8 2 0-15,15 2 1 16,8 10 17-16,0 0 32 16,6 10 18-16,27 20 77 15,9 20-9-15,4 12-54 16,-5 13-7-16,-1 7-6 16,-6 2-3-16,-7 5-39 15,-5-9 4-15,-6-16-9 0,-3-10-13 16,-6-14-3-16,-1-18-5 15,-4-6 0-15,-2-14 0 16,0-2 0-16,0 0 0 16,-4-32-4-16,-16-12-77 15,-9-20-16-15,-4-16-6 16,-8-17-93-16,1-11-61 16,3-12 7-16,12-1-263 15</inkml:trace>
  <inkml:trace contextRef="#ctx0" brushRef="#br0" timeOffset="-177874.83">27879 16758 841 0,'0'0'178'0,"0"0"-57"0,0 0 30 0,0 0 22 0,0 0-19 0,0 0-55 0,212-9-18 0,-169 18-23 0,1-5-10 0,-4-4-22 0,1 1-5 0,-8 4-16 0,-4 3 6 0,-10 0-5 0,-5 6 2 0,-5 0 4 16,-9 12 6-16,0 10 6 15,0 4-12-15,-13 10-12 16,-12-6 0-16,-4-4 0 16,2-8 0-16,5-6 0 15,5-8 0-15,3-4 0 16,9-9 0-16,3-5 0 15,2 0 0-15,0 0 0 0,0 0 0 16,2 0 0-16,21-10 0 16,4-4 0-16,2-3 0 15,0 3 0-15,-8 10 0 16,2 0 0-16,-5 4 0 16,-1 0 0-16,-3 8 0 15,-3 19 0-15,-4 13 0 16,-5 10 0-16,-2 4 0 15,0-2 0-15,0-6 0 16,-9 2 0-16,-7-8 0 0,-3-4 0 16,2-5 0-16,2-12 0 15,-1-2 0-15,3-7 0 16,2-6 0-16,-2-4 0 16,-6 0 0-16,-2 0 0 15,-8-31 0-15,-2-23 0 16,-1-18 0-16,10-12-72 15,13-6-130-15,9 6-82 16,5 16-145-16,21 5-611 16</inkml:trace>
  <inkml:trace contextRef="#ctx0" brushRef="#br0" timeOffset="-176954.39">28685 16856 1166 0,'0'0'239'0,"0"0"-83"0,0 0 4 0,0 0-24 0,0 0-56 0,0 0 3 0,97 0-56 0,-48-18-27 0,0-4 0 0,-5-4 0 0,-1-2 0 0,-7 2 0 0,-7 3 0 0,-10 9 0 0,-7 6 0 16,-8 3 0-16,-2 2-4 15,-2 1-74-15,0-10-30 16,-22-6-39-16,-12 0-14 16,-3 4 20-16,-1 0 42 15,7 6 64-15,13-2 35 16,7 8 0-16,7 2 66 0,4 0 73 16,-4 0-16-1,4 4-18-15,0 32 1 0,0 20-4 16,6 21-11-16,2 7-50 15,-3 2-41 1,-1-2 0-16,0-8 0 0,1-3 0 16,2-15 0-16,-1-18 0 15,3-14 0-15,-2-16 0 16,4-6 0-16,2-4 0 16,8-22 0-16,6-24 0 15,-1-20 0-15,-2-11-36 16,-3-3-102-16,-3 4-71 15,-3 0-91-15,3 0 69 16,4 0-10-16,0 9 30 0,1 9 108 16,-3 14 103-1,-3 16 171-15,-8 16 108 0,-7 4-51 16,-2 6-18-16,0 2-39 16,0 0-6-16,3 0-35 15,10 0-58-15,8 18-29 16,0 0-43-16,2 8 0 15,-5 6 0-15,-3 4 0 16,-3 8 0-16,-3-4 0 16,1 5 0-16,4-5 0 15,-1-8 0-15,3-6 0 16,-1-12 0-16,6-4 0 16,6-10 0-16,2 0 0 0,6 0 0 15,1-18 0-15,1-14 0 16,1 0 0-16,-5 2 0 15,1-1 0-15,-7 12 0 16,-7 2 0-16,-2 7-64 16,-9 6-136-16,-7 0-86 15,-2 0-121-15,0 2-203 16</inkml:trace>
  <inkml:trace contextRef="#ctx0" brushRef="#br0" timeOffset="-176744.83">29695 16709 974 0,'0'0'457'0,"0"0"-235"0,0 0-11 0,0 0-28 0,0 0-183 0,0 0 0 0,-46 379 0 0,59-218 0 0,20 9 0 0,8 17 0 0,9 19 0 15,0 27 0-15,-19 20-349 0,-20-3-677 0</inkml:trace>
  <inkml:trace contextRef="#ctx0" brushRef="#br0" timeOffset="-156891.35">18377 18508 209 0,'0'0'70'0,"0"0"-70"0,0 0-34 16</inkml:trace>
  <inkml:trace contextRef="#ctx0" brushRef="#br0" timeOffset="-145342.97">15596 18713 276 0,'-16'6'598'0,"6"-6"-501"0,4 4-60 0,6-4-28 0,0 0 2 0,0 0 13 0,0 0-4 0,16 0-9 0,20 0 6 0,13 0 52 0,6-8-17 0,5 6-37 0,1-6 5 16,-3 4-6-16,0 4 1 0,0 0-7 0,-2 0-5 0,2 0-2 0,6 0-1 0,5 0-5 15,4-6-73-15,1-10-46 0,-9-7-215 16</inkml:trace>
  <inkml:trace contextRef="#ctx0" brushRef="#br0" timeOffset="-144752.53">17635 18490 255 0,'0'0'813'0,"0"0"-677"0,0 0-84 0,0 0 4 16,0 0 18-16,0 0-16 0,-170 28-10 0,170-28 8 0,11 0-10 0,30 0-3 0,17-6 9 0,24-6 6 0,11-2 2 0,12-4-30 0,6-8-14 0,5-2 1 15,3-6 2-15,3-6-11 16,3 2-6-16,2-1 2 16,0 11-2-16,-9-2-2 15,-8 8-15-15,-15 2-44 16,-11 0-24-16,-10 2-17 0,-14 0-48 15,-13 4-39-15,-18 0-6 16,-15 10-108-16,-14 4-147 16</inkml:trace>
  <inkml:trace contextRef="#ctx0" brushRef="#br0" timeOffset="-143806.95">17316 18893 1051 0,'0'0'109'16,"0"0"-58"-16,0 0 15 15,0 0 68-15,0 0-48 16,0 0-25-16,-150 38-21 15,204-64 44-15,29-7-6 16,25-14-2-16,27-5-39 16,11-10 4-16,13-7-4 15,1 7-21-15,-4 0 0 16,0 16-6-16,-9 2-2 16,-9 4-8-16,-15 4 5 15,-18 6-5-15,-23 12-3 16,-22 8 2-16,-22 6-2 0,-20 4-11 15,-12 0-6-15,-6 0 9 16,0 0 5-16,-27 0-1 16,-31 18-16-16,-30 0-14 15,-30 8-13-15,-19 6 8 16,-5 8 12-16,-5 4-17 16,6-4 31-16,8-8 11 15,13 1 5-15,20-9 3 16,21-6 5-16,26-9 34 15,22-4 10-15,15-5 12 16,10 0-7-16,6 0-20 16,0 0-9-16,0 0-3 15,0 0-2-15,0 0-6 0,24-19-17 16,29-11 0-16,21-2 0 16,20-8 0-16,6 0 0 15,5 0 0-15,-1 8 0 16,-8 2 0-16,-7 4 0 15,-4 8 0-15,-12 4 0 16,-4 4 0-16,-9 2 0 16,-19 3 0-16,-15 5 0 15,-10 0 0-15,-14 0 0 16,-2-4 0-16,0 4 0 16,0 0 0-16,0 0 0 15,0 0 0-15,0 0 0 0,0 0 0 16,0 0 0-16,0 0 0 15,0 0 0-15,0 0 0 16,0 0 0-16,0 0 0 16,0 0 0-16,0 0 0 15,0 0 0-15,0 0 0 16,0 0 0-16,0 0 0 16,0 0 0-16,3 0 0 15,-1 0 0-15,-2-1 0 16,0 1 0-16,0 0 0 15,0 0 0-15,0 0 0 16,0 0 0-16,0 0 0 16,0 0 0-16,0 0 0 0,0-4 0 15,0 4 0-15,4 0 0 16,-2 0 0-16,10 0 0 16,15 0-113-16,10 22-170 15,5 6-232-15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8-07T14:34:00.36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11833 4852 1002 0,'-20'0'165'0,"11"0"-14"0,0 0 0 0,-4 0-34 0,1 7-34 0,6-2-3 0,-1-2-11 0,5 1-15 0,-5-1-16 0,-4 4-7 0,0 4-11 0,-3 7-1 0,-1 4-2 15,-3 11-2-15,1 1 2 16,-2 4-6-16,-1 8-4 16,1 2-7-16,-4 6 0 15,5 4 0-15,3 3 0 16,-1-1 0-16,5-4 0 15,2-4 0-15,3-10 0 16,0-6 0-16,2-8 0 16,0-10 0-16,-1-5 0 15,1-9 0-15,4-3 0 16,-2-1 0-16,2 0 0 0,0 0 0 16,0 0 0-16,-2-12 0 15,2-20 0-15,0-14-11 16,0-14-75-16,11-2-59 15,5-4-112-15,-3 0-93 16,-9 5-211-16</inkml:trace>
  <inkml:trace contextRef="#ctx0" brushRef="#br0" timeOffset="701.69">11347 4704 774 0,'0'0'255'0,"0"0"-78"15,0 0-3-15,0 0-21 16,0 0-47-16,0 0-24 16,-118 40-24-16,102-6 11 15,3 4-15-15,-3 6-23 16,1 5-2-16,1-3 10 15,1 2-14-15,1-2-6 16,6-2-17-16,2 2-2 16,2-4 0-16,2 11 0 15,0 5 0-15,0 0 0 16,12 2 0-16,9-6 0 0,1 0 0 16,5-8 0-1,0-4 0-15,4-6 0 16,3-5 0-16,1-5 0 15,5-7 0-15,-2-2 0 0,5-5 0 16,1-6 0-16,3-2 0 16,4-4 0-16,0 0 0 15,7-6 0-15,2-18 0 16,3-8 0-16,-1-3 0 16,3-7 0-16,-3-2 0 15,-6 0 0-15,-6-2 0 16,-7 2 0-16,-5 2 0 15,-5 2 0-15,-4-2 0 0,0-3 0 16,-6 1 0-16,-4 1 0 16,-5-4 0-16,-5 1 0 15,-3-2 0-15,-6-4 0 16,0-3 0-16,0-3 0 16,-15 3 0-16,-16-2 0 15,-4 5 0-15,-8 8 0 16,-10 8 0-16,-7 14 0 15,-8 12 0-15,-3 10 0 16,-4 0 0-16,-4 0 0 16,0 20 0-16,-2 4 0 15,1 2 0-15,4 2 0 16,7-4 0-16,11 2 0 0,13 8 0 16,16 16 0-16,-4-6-67 15,-18-5-890-15</inkml:trace>
  <inkml:trace contextRef="#ctx0" brushRef="#br0" timeOffset="2417.86">8493 7074 1365 0,'0'-2'135'0,"15"-2"-8"0,10 0 53 0,13-4-70 0,11 2-60 0,5 0-12 0,4 6-5 0,-3 0-24 0,-6 0-9 0,-9 10 0 15,-11 16 0-15,-13 12 0 16,-16 12 0-16,0 17 0 16,-29 11 0-16,-23 8 0 15,-10 4 0-15,-7-1 0 0,0-13 0 16,11-16 0-1,13-20 0-15,21-16 0 0,15-14 0 16,9-10 0-16,0 0 0 16,27 0 0-16,20 0 0 15,18-10 0-15,3-20 0 16,1-4 0-16,-9 0 0 16,-4 2 0-16,-14 4 0 15,-8 5 0-15,-14 9 0 16,-9 3 0-16,-7-1 0 15,-4-5 0-15,0-11-53 16,-17-10-30-16,-16-12-62 16,-17-12 27-16,-8-8-19 0,-11-8-19 15,-6 3-12-15,-1 7 40 16,-2 6 42-16,6 16 76 16,8 10 10-16,11 12 20 15,10 12 74-15,12 8 54 16,6 4 17-16,4 2-41 15,2 38-32-15,1 24-7 16,7 14 9-16,7 29-1 16,4 19-49-16,0 19 13 15,0 17-9-15,4 0-28 16,19-11-20-16,12-23 0 16,9-28 0-16,12-34 0 0,18-30 0 15,16-32 0-15,18-14 0 16,17-54 0-16,6-28 0 15,1-26 0-15,-9-17 0 16,-19-11 0-16,-12-4 0 16,-28 9 0-16,-28 15 0 15,-32 15 0-15,-8 11 0 16,-45 12 0-16,-13 6 0 16,-12 13 0-16,-4 19 0 15,-4 13 0-15,-1 8 0 16,-1 15 0-16,-3 8 0 15,-5 6 0-15,-1 0 0 16,4 20 0-16,8 6 0 16,14 0 0-16,25 2 0 0,18 8 0 15,19 15 0-15,5 11-239 16,0 6-336-16</inkml:trace>
  <inkml:trace contextRef="#ctx0" brushRef="#br0" timeOffset="3319.28">11066 10748 1450 0,'0'0'176'15,"0"0"-102"-15,0 0 63 0,0 0-37 0,0 0-19 0,0 0-52 0,85 100-29 0,-45-76 0 0,-4-4 0 0,0-6 0 0,-17-3 0 0,-9 7 0 0,-10 9 0 16,-19 10 0-16,-25 13 0 16,-9-2 0-16,-5-4 0 15,4-10 0-15,10-12 0 16,17-10 0-16,11-10 0 15,14-2 0-15,2 0 0 16,11-16 0-16,36-12 0 16,17-4 0-16,15 6 0 15,3 14 0-15,-4 12 0 0,-12 0 0 16,-18 24 0-16,-19 14 0 16,-25 12 0-16,-4 10 0 15,-25 7 0-15,-24 5 0 16,-6-6 0-16,-3-8 0 15,2-14 0-15,12-10 0 16,5-14 0-16,10-12 0 16,2-8 0-16,4 0 0 15,-2-14 0-15,-4-22 0 16,2-10 0-16,0-12-123 16,0-10-147-16,1-5-82 15,-6-10-103-15</inkml:trace>
  <inkml:trace contextRef="#ctx0" brushRef="#br0" timeOffset="3693.69">10690 10708 946 0,'0'0'181'15,"0"0"45"-15,0 0-9 16,0 0-88-16,0 0-1 16,0 0-25-16,-105 349-29 15,103-221-31-15,2 6-43 16,11 5 0-16,24-9 0 15,19-14 0-15,15-23 0 16,18-29 0-16,17-32 0 16,23-32 0-16,21-24 0 0,10-47 0 15,3-29 0-15,-13-14 0 16,-23-12 0-16,-26 1 0 16,-32 9 0-16,-38 10 0 15,-29 18 0 1,-12 4 0-16,-45 7 0 0,-22 3 0 15,-12 0 0-15,-11 11 0 16,-8 9 0-16,-8 10 0 16,-3 15 0-16,8 6 0 15,6 13 0-15,16 10 0 16,15 0 0-16,18 0 0 16,16 26 0-16,15 14-205 0,1 14-430 15</inkml:trace>
  <inkml:trace contextRef="#ctx0" brushRef="#br0" timeOffset="4568.85">8738 13226 456 0,'0'0'701'0,"0"0"-531"0,0 0 42 0,0 0 19 0,0 0-78 0,0 0-115 0,-80 77-14 0,55 15 23 0,12 4-32 0,13-10-15 0,0-22 0 0,29-21 0 0,15-23 0 0,16-20 0 16,9-2 0-16,12-32 0 16,4-16 0-16,-6-7 0 0,-2 1 0 15,-15 6 0-15,-6 8 0 16,-14 12 0-16,-11 14 0 16,-11 4 0-16,-13 8 0 15,-5 4-2-15,-2-4-58 16,0-6-13-16,-18-11-46 15,-10-8-58-15,-13-7 2 16,3-3 8-16,1 3 19 16,3 2 88-16,7 6 60 15,7 10 8-15,9 6 98 16,7 10 26-16,2 2 33 16,2 0-28-16,0 16-42 0,0 26 21 15,11 21-9-15,-3 17-54 16,4 10-18-16,-3 2-25 15,-3-6-6-15,3-11-3 16,-2-15-2-16,-5-12-24 16,-2-12-42-16,0-10-53 15,-4-10-31-15,-35-14-25 16,-19-2-96-16,-15-24 69 16,-18-28-141-16,-5-24-20 15</inkml:trace>
  <inkml:trace contextRef="#ctx0" brushRef="#br0" timeOffset="4926.42">8415 13207 620 0,'0'0'263'16,"0"0"-82"-16,0 0 41 16,0 0 29-16,0 0-123 0,0 0-34 15,-40 176 37-15,71-44-64 16,13 12-25-16,12 17-1 16,13-5-34-16,14-9-7 15,8-21 0-15,9-36 0 16,10-34 0-16,4-43 0 15,1-13 0-15,1-57 0 16,2-33 0-16,-9-28 0 16,-10-23 0-16,-26-21 0 15,-31-9 0-15,-33 1 0 16,-11 14 0-16,-66 24 0 16,-34 19 0-16,-22 27 0 15,-16 20 0-15,-3 20 0 0,9 24 0 16,10 20 0-1,12 2 0-15,16 11 0 0,20 10 0 16,25-7 0-16,24-8 0 16,16-6 0-16,11 0 0 15,34 0 0-15,35 0-92 16,29 9-233-16,18 10-326 16</inkml:trace>
  <inkml:trace contextRef="#ctx0" brushRef="#br0" timeOffset="5708.3">14716 12122 93 0,'0'0'1391'0,"0"0"-1208"0,0 0-47 0,0 0-11 0,0 0-29 0,0 0-73 0,17 270-23 0,8-159 0 0,2-11 0 0,4-12 0 0,2-14 0 0,5-14 0 0,3-13 0 0,1-10 0 0,-2-10 0 16,0-5 0-16,0-4 0 15,-2-2 0-15,-3-2 0 16,-6 2 0-16,-6 2 0 16,-7 6 0-16,-16 4 0 15,0 8 0-15,-10 8 0 0,-27 0 0 16,-11 5 0-16,-4-9 0 16,-11-11 0-16,3-4 0 15,0-15 0-15,4-10 0 16,7 0 0-16,5-40 0 15,4-24 0-15,11-19 0 16,15-17-9-16,14-8-141 16,0-1-86-16,29 3-49 15,6 10 48-15,4 14 33 16,-4 17 42-16,1 25 162 16,-7 18 121-16,-2 16 97 0,0 6 27 15,2 0-20-15,2 14-73 16,4 4 13-16,7 0-72 15,3-4-41-15,2-5-40 16,2-5-12-16,-5-3 0 16,-2 2 0-16,-7-3 0 15,-16 0-45-15,-9 0-55 16,-10 0-104-16,-14 0-5 16,-38-10-91-16,-30-23 45 15,-25-14-12-15,-16-22-12 16</inkml:trace>
  <inkml:trace contextRef="#ctx0" brushRef="#br0" timeOffset="6056.13">14652 12140 448 0,'0'0'261'0,"0"0"15"0,0 0-47 0,0 0-21 0,0 0 2 0,0 0-82 0,-168 36-18 0,166 92 0 0,2 26-43 0,0 21-67 16,6 11 0-16,25 5 0 15,8-3 0-15,12-17 0 16,7-29 0-16,14-38 0 15,16-35 0-15,17-31 0 16,13-34 0-16,7-10 0 16,2-52 0-16,-2-35 0 15,-13-25 0-15,-22-14 0 16,-30-11 0-16,-29 9 0 16,-28 1 0-16,-8 9 0 0,-45 12 0 15,-27 12 0 1,-14 16 0-16,-11 17 0 0,-8 11 0 15,1 10 0-15,4 10 0 16,15 4 0-16,13 8 0 16,24 8 0-16,26 6 0 15,23 2 0-15,13 4 0 16,54 4-148-16,20-3-283 16,25 2-629-16</inkml:trace>
  <inkml:trace contextRef="#ctx0" brushRef="#br0" timeOffset="6475.22">17476 10611 1833 0,'0'0'63'0,"0"0"-15"0,0 0 55 0,0 0-103 0,0 0 0 0,0 0 0 0,-189 500 0 0,158-350 0 0,7 3 0 16,10-13 0-16,14-14 0 0,0-26 0 16,4-23 0-16,23-29 0 15,11-28 0-15,13-20 0 0,14-30 0 16,11-46 0-1,-1-31 0-15,-8-13 0 0,-17 4 0 16,-21 13 0-16,-23 23 0 16,-6 16 0-16,-20 22 0 15,-27 14 0-15,-15 14 0 16,-12 14 0-16,-4 0 0 16,0 14 0-16,18 14 0 15,18-2 0-15,19 2 0 16,23 9-36-16,0 0-304 15,14 2-327-15</inkml:trace>
  <inkml:trace contextRef="#ctx0" brushRef="#br0" timeOffset="6899.33">17075 11955 1266 0,'0'0'403'16,"0"0"-274"-16,0 0 16 15,0 0-41-15,0 0-104 16,0 0 0-16,-245-868 0 16,265 667 0-16,36 17 0 15,27 21 0-15,10 31 0 16,16 30 0-16,14 32 0 16,8 35 0-16,12 35 0 15,0 15 0-15,-6 53 0 0,-10 30 0 16,-15 28 0-16,-21 31 0 15,-28 19 0-15,-32 17 0 16,-31 7 0-16,-11 11 0 16,-56 3 0-16,-22-11 0 15,-22-18 0-15,-16-27 0 16,-12-34 0-16,-5-34 0 16,1-42 0-16,18-48 0 15,16-31 0-15,17-72 0 16,8-56 0-16,6-49 0 15,11-32 0-15,25-11 0 16,24 12 0-16,18 34 0 0,0 27 0 16,9 20-410-16,0 10-935 15</inkml:trace>
  <inkml:trace contextRef="#ctx0" brushRef="#br0" timeOffset="7531.72">14667 7553 1249 0,'-34'0'302'0,"19"0"-202"0,15 0 27 0,5 0 11 0,34 0-47 0,28 0-51 0,20-6-40 0,4 2 0 0,1 0 0 0,-9 4 0 0,-15 0 0 16,-14 0 0-16,-18 0 0 0,-12 18 0 0,-13 8 0 0,-9 11 0 15,-2 9 0-15,0 6 0 16,-24 6 0-16,-3-2 0 16,-4-3 0-16,-1-3 0 15,1-4 0-15,2-10 0 16,8-8 0-16,-2-8 0 0,10-8 0 15,1-6 0-15,2-6 0 16,-4 0 0-16,-6-28-156 16,-7-20-103-16,-8-19-111 15,-8-17-51-15</inkml:trace>
  <inkml:trace contextRef="#ctx0" brushRef="#br0" timeOffset="7917.23">14598 7189 1015 0,'0'0'203'0,"0"0"48"16,0 0-43-16,0 0-39 15,0 0-74-15,0 0-37 16,-116 303-10-16,116-165-48 0,0 14 0 16,4 5 0-16,23-7 0 15,11-16 0-15,15-25 0 16,21-33 0-16,26-32 0 15,25-36 0-15,22-20 0 16,11-54 0-16,1-38 0 16,-10-21 0-16,-20-17 0 15,-31-6 0-15,-38 7 0 16,-37 2 0-16,-26 13 0 16,-57 12 0-16,-27 8 0 0,-19 22 0 15,-10 21 0-15,-7 21 0 16,-4 24 0-16,7 18 0 15,6 0 0-15,20 0 0 16,30 8 0-16,24-2 0 16,28-6 0-16,12 0 0 15,45 0 0-15,33-12-284 16,25-20-326-16</inkml:trace>
  <inkml:trace contextRef="#ctx0" brushRef="#br0" timeOffset="8584.81">17628 5997 941 0,'0'0'7'0,"0"0"-6"0,0 0 83 0,0 0 140 0,0 0 4 0,0 0-82 0,49-505-14 0,-40 403-2 0,-9-6-49 0,0-3-16 0,-22 7-57 0,-17 8-8 0,-11 14 0 16,-6 16 0-16,-6 13 0 0,-5 21 0 15,5 18 0-15,8 14 0 16,9 8 0-16,9 30 0 16,15 15 0-16,7 9 0 15,14 0 0-15,0-2 0 16,45-4 0-16,22-2 0 16,24-2 0-16,9 0 0 15,6 1 0-15,-5-2 0 16,-15 6 0-16,-9 3 0 15,-21 6 0-15,-21 4 0 16,-22 9 0-16,-13 7 0 16,-29 2 0-16,-28 0 0 15,-19-5 0-15,-5-11 0 16,-3-12 0-16,-1-16 0 0,5-14 0 16,7-18 0-16,17-12 0 15,12-8 0-15,14-38 0 16,12-24 0-16,16-29 0 15,2-25 0-15,31-12 0 16,21-5 0-16,8 7 0 16,2 12 0-16,-1 11 0 15,-9 21 0-15,-2 20 0 16,-13 22 0-16,-10 12 0 16,-11 12-57-16,-16 4-123 0,0 2-84 15,-18-6-113-15,-26-11-132 16</inkml:trace>
  <inkml:trace contextRef="#ctx0" brushRef="#br0" timeOffset="8975.4">17013 4353 941 0,'0'0'189'0,"0"0"1"0,0 0-2 0,0 0-14 0,0 0-7 0,0 0-70 0,-263 557-30 16,232-350-33-16,13 14-34 0,18 5 0 0,9-25 0 0,46-47 0 0,26-45 0 15,25-51 0-15,29-40 0 16,25-22 0-16,18-57 0 0,12-37 0 16,-5-26 0-16,-21-18 0 15,-25-11 0-15,-39-3 0 16,-38 6 0-16,-33 9 0 15,-29 15 0-15,-18 15 0 16,-37 19 0-16,-21 20 0 16,-16 18 0-16,-12 20 0 15,-8 12 0-15,-8 10 0 16,2 10 0-16,0 2 0 16,13 0 0-16,20 0 0 15,28 20 0-15,21 10-63 0,12-2-442 16,-3-2-757-16</inkml:trace>
  <inkml:trace contextRef="#ctx0" brushRef="#br0" timeOffset="10187.27">21806 7403 277 0,'0'0'840'0,"0"0"-699"0,0 0 28 0,0 0-20 0,0 0-5 0,0 0-18 0,-235-588-50 0,180 533-35 0,2 10 11 0,1 15-33 0,6 10-6 0,3 12-13 0,3 8 0 0,7 0 0 16,6 16 0-16,10 8 0 16,9 4 0-16,8 7 0 15,14-2 0-15,28 6 0 16,22-6 0-16,19-14 0 15,11-9 0-15,1-8 0 16,-10 0 0-16,-22 6 0 16,-23 6 0-16,-20 16 0 15,-20 18 0-15,-2 24 0 16,-45 21 0-16,-24 17 0 16,-19 10 0-16,-3-3 0 0,4-13 0 15,18-22 0-15,19-24 0 16,21-24 0-16,18-18 0 15,13-12 0-15,0-4 0 16,2 0 0-16,34-14 0 16,10-18 0-16,12-10 0 15,-9-12-9-15,-18-6-161 16,-22-11-61-16,-9-12-126 16,-27-22-67-16</inkml:trace>
  <inkml:trace contextRef="#ctx0" brushRef="#br0" timeOffset="10588.39">21110 6468 953 0,'0'0'234'15,"0"0"-10"-15,0 0-30 0,0 0-20 16,0 0-57-16,0 0-35 16,-223 289-13-16,181-142-69 15,7 21 0-15,8 17 0 16,13 1 0-16,14-3 0 15,2-15 0-15,41-31 0 16,20-33 0-16,19-34 0 16,18-34 0-16,16-32 0 15,14-16 0-15,9-52 0 16,0-30 0-16,-6-27 0 0,-14-15 0 16,-17-12 0-1,-28 1 0-15,-32 1 0 0,-40 0 0 16,-13 9 0-16,-51 15 0 15,-21 20 0-15,-10 29 0 16,-7 21 0-16,-4 18 0 16,7 14 0-16,9 8 0 15,17 6 0-15,20 2 0 16,23 0 0-16,14-2 0 16,14 0 0-16,0 6 0 15,27 0-57-15,19 0-226 16,12-18-237-16</inkml:trace>
  <inkml:trace contextRef="#ctx0" brushRef="#br0" timeOffset="10913.01">23262 4481 1314 0,'0'0'170'0,"0"0"-16"0,0 0-25 0,0 0 16 0,0 0-78 0,0 0-34 0,-52 89-2 0,29-3-27 0,-4 4-4 0,0-2 0 15,-4 1 0-15,2-5 0 0,2-4 0 16,8-8 0-16,9-7 0 16,8-19-72-16,2-14-122 15,4-23-124-15,19-9-173 16</inkml:trace>
  <inkml:trace contextRef="#ctx0" brushRef="#br0" timeOffset="11262.68">23582 4756 628 0,'0'0'604'0,"0"0"-478"15,0 0 129-15,0 0-61 0,0 0-64 16,0 0-52-16,-63 351-46 16,49-260-32-16,10-10 0 15,4-10 0-15,11-23 0 16,25-16 0-16,17-20 0 15,15-12 0-15,14-40 0 16,7-37 0-16,-2-17 0 16,-14-4 0-16,-24-2 0 15,-28 6 0-15,-21 1 0 16,-29 7 0-16,-37 10 0 16,-13 20 0-16,-15 20 0 15,-6 19 0-15,3 17 0 0,7 0 0 16,12 7 0-16,17 13 0 15,19-4-42-15,16 2-109 16,7-2-118-16,2-12-148 16,-6-4-168-16</inkml:trace>
  <inkml:trace contextRef="#ctx0" brushRef="#br0" timeOffset="11645.05">22679 4263 267 0,'0'0'770'0,"0"0"-554"16,0 0-12-16,0 0 6 16,0 0-56-16,0 0-53 0,-203 497-38 15,216-328-37-15,43 15 3 16,31-4-22-16,29-13-7 16,24-32 0-16,20-41 0 15,17-42 0-15,6-40 0 16,1-22 0-16,-5-58 0 15,-17-37 0-15,-14-27 0 16,-32-18-10-16,-35-5 0 16,-40 1 10-16,-32 7 0 15,-11 13 3-15,-43 16-2 16,-18 23 15-16,-16 27-16 16,-17 22 0-16,-7 16 0 0,7 14 0 15,21 6 0 1,23 8 0-16,23 2 0 0,12 0 0 15,-1 16 0-15,-1 34 0 16,-2 28-80-16,-15 17-325 16,-13 17-660-16</inkml:trace>
  <inkml:trace contextRef="#ctx0" brushRef="#br0" timeOffset="12192.67">23243 10597 1417 0,'0'0'186'0,"0"0"-105"0,0 0 20 0,0 0 53 0,0 0-46 0,0 0-108 0,-16 251 0 0,-7-160 0 0,2-9 0 0,0-10 0 0,6-22 0 0,8-18 0 15,7-16 0-15,0-16 0 0,25 0 0 16,20-36-55-16,15-28-181 16,2-23-136-16,-5-11-166 15</inkml:trace>
  <inkml:trace contextRef="#ctx0" brushRef="#br0" timeOffset="12380.25">23661 10529 891 0,'0'0'516'16,"0"0"-315"-16,0 0 10 15,0 0-33-15,0 0-128 16,0 0-50-16,5 367 0 0,-14-305 0 16,3-5 0-16,1-11 0 15,1-8 0-15,0-6 0 16,-10-10-101-1,-11-8-214-15,-11-14-204 0</inkml:trace>
  <inkml:trace contextRef="#ctx0" brushRef="#br0" timeOffset="12738.89">23069 10285 1253 0,'0'0'274'16,"0"0"-155"-16,0 0 93 15,0 0-56-15,0 0-123 16,0 0-33-16,-4 750 0 16,24-574 0-16,22-22 0 15,20-33 0-15,23-37 0 16,20-38 0-16,15-36 0 0,19-14 0 16,13-60 0-16,7-40 0 15,-1-32 0-15,-13-25 0 16,-27-13 0-16,-31-1 0 15,-33 4 0-15,-39 13 0 16,-15 18 0-16,-40 22 0 16,-27 29 0-16,-20 27 0 15,-21 26 0-15,-23 20 0 16,-8 12 0-16,-6 4 0 16,16 0 0-16,15 22 0 15,20 16 0-15,21 20 0 0,15 25-255 16,8 21-318-16</inkml:trace>
  <inkml:trace contextRef="#ctx0" brushRef="#br0" timeOffset="13087.91">20935 13026 1674 0,'0'0'213'0,"0"0"-134"0,0 0-35 0,0 0-7 15,0 0-37-15,0 0 0 0,-41 489 0 0,41-385 0 0,0-27 0 0,3-29 0 0,16-20 0 0,6-16 0 0,8-12 0 0,7 0 0 0,-1-30-177 0,-6-20-188 16,-20-14-100-16</inkml:trace>
  <inkml:trace contextRef="#ctx0" brushRef="#br0" timeOffset="13463.58">21344 13044 1406 0,'0'0'186'0,"0"0"-41"16,0 0 46-16,0 0-72 15,0 0-119-15,0 0 0 16,308 40 0-16,-273-18 0 15,-10 4 0-15,-12 10 0 0,-13 21 0 16,-13 19 0 0,-41 26 0-16,-15 10 0 0,-6-4 0 15,3-15 0-15,16-23 0 16,23-24 0-16,18-20 0 16,15-18 0-16,22-8 0 15,39-10 0-15,23-30 0 16,17-18 0-16,-6-14 0 15,-6-3 0-15,-20 7 0 16,-20 18 0-16,-18 22 0 16,-19 14 0-16,-12 14 0 15,-14 0-36-15,-35 0-56 16,-15 6-70-16,-19-4-14 16,-6-2-2-16,-7-14-61 15,-2-22 32-15,0-8-165 16</inkml:trace>
  <inkml:trace contextRef="#ctx0" brushRef="#br0" timeOffset="13812.16">20642 12946 899 0,'0'0'227'0,"0"0"-55"16,0 0 77-16,0 0-57 16,0 0-37-16,0 0-55 15,-46 333-47-15,73-161-53 16,8 14 0-16,12 9 0 15,13-12 0-15,14-17 0 16,15-32 0-16,20-35 0 16,18-37 0-16,24-38 0 15,26-24 0-15,16-50 0 16,12-55 0-16,-4-45 0 16,-14-37 0-16,-24-19 0 0,-36-14 0 15,-50 1 0-15,-48 12 0 16,-29 31 0-16,-58 39 0 15,-31 31 0-15,-22 36 0 16,-25 18 0-16,-15 16 0 16,0 18 0-16,12 10 0 15,25 8 0-15,32 0 0 16,33 0 0-16,40 0 0 16,11-12-295-16,54-28-772 0</inkml:trace>
  <inkml:trace contextRef="#ctx0" brushRef="#br0" timeOffset="35784.78">9106 8049 966 0,'-10'-4'53'0,"8"4"-2"0,2 0-42 0,0 0 23 0,0 0 66 0,12 0 4 0,5 4-27 0,6 4-36 0,-3 2 13 0,-5-4 15 0,-6 0-30 0,0-2-4 16,0 2 13-16,2 2-1 0,9 2 3 15,3 8-8-15,2 4-6 16,3 4-6-16,-2 2 1 15,1 0-8-15,2 6-4 16,-2 0-9-16,0 2 11 16,2 1-2-16,0-1-8 15,2 2 3-15,0 6 5 16,3 2-4-16,-1-2-7 16,3 2 6-16,1 2-8 15,0-2 1-15,0 1-2 16,1-1-3-16,2-4 0 15,1 2 0-15,-4-4 0 0,1-2 0 16,-3 0 0 0,-1 0 0-16,-3 4 0 0,0 3 0 15,-8-7 0-15,-1 2 0 16,-4-4 0-16,-2-2 0 16,1 2 0-16,-3-4 0 15,-1-1 0-15,1-2 0 16,-1 3 0-16,1-2 0 15,1 7 0-15,1-1 0 16,-3-2 0-16,3 2 0 16,-3-2 0-16,2 0 0 15,1-4 0-15,-1-5 0 16,-1-4 0-16,-1-5 0 0,-4 2 0 16,2 4 0-1,-2-1 0-15,0 3 0 0,4 2 0 16,-2-4 0-1,-1-2 0-15,3 4 0 0,-2-6 0 16,0 4 0-16,2 4 0 16,1-4 0-16,-3 0 0 15,-2-2 0-15,0-2 0 16,0-2 0-16,-3-1 0 16,1 0 0-16,2-1 0 15,0 0 0-15,-3-2 0 16,1 1 0-16,-2-4 0 15,-3 1 0-15,3-1 0 16,-3-1 0-16,0 2 0 0,2-1 0 16,-2 0 0-16,3-1 0 15,-3-2 0-15,0-4 0 16,-2 2 0-16,0-2 0 16,0-2 0-16,0 2 0 15,2 0 0-15,-2-1 0 16,3-1 0-16,-3 0 0 15,0 0 0-15,0 0 0 16,0 0 0-16,0 0 0 16,0 3 0-16,0 3 0 15,0 4 0-15,-22-4-546 16</inkml:trace>
  <inkml:trace contextRef="#ctx0" brushRef="#br0" timeOffset="39255.28">10141 8422 961 0,'0'0'86'0,"0"6"-23"0,-15 14 79 0,-9 4-13 0,-5 10-18 0,-5-2-36 0,3 2-8 0,2-2-8 0,2 0-3 0,0 3-42 16,-2-3 15-16,-4 8-8 0,-5-2-11 0,-2 2-2 0,3-4 3 0,5-2-4 16,8-8-1-16,8-4 3 15,7-6 1-15,5-6-5 16,4-6 0-16,0-2-3 16,0 2-1-16,27-2-1 15,15 0 3-15,14-2 4 0,8 0 1 16,9-24 2-16,1-2-2 15,0 0-2-15,-10 0-2 16,-8 6-1-16,-12 6-2 16,-11 2 0-16,-8 6 0 15,-11 2 0-15,-5 2-1 16,-7 2 1-16,-2 0 0 16,0 0-1-16,0 0 1 15,0 0 0-15,0-2-1 0,0-4-6 16,-2-4-49-16,-17-4-109 15,-2-2 16-15,-2-2-95 16,-4-4-35-16,1-6-167 16</inkml:trace>
  <inkml:trace contextRef="#ctx0" brushRef="#br0" timeOffset="39446.07">10128 8456 702 0,'0'0'219'0,"0"0"-95"16,0 0 41-16,0 0 19 15,0 0-79-15,0 0-25 16,-10 52 1-16,2 24 29 16,0 25-41-16,1 7-29 15,3 4-29-15,4-2-6 0,0-1-5 16,11-3 0 0,15-4-84-16,-15-13-320 15,-11-17-667-15</inkml:trace>
  <inkml:trace contextRef="#ctx0" brushRef="#br0" timeOffset="40405.48">9279 7247 1061 0,'0'0'173'0,"0"0"-40"0,0 0-29 0,0 0 68 0,0 0-42 0,0 0-55 0,363-253-30 0,-202 149-14 0,21-11 0 0,15-9-13 0,3-6-13 0,-6-5 3 15,-16 5 5-15,-20 8-11 0,-21 17 6 0,-31 23-5 0,-25 24-2 16,-31 24 2-16,-25 16-2 16,-13 12-1-16,-10 6 0 15,-2 0 0-15,0 0-1 16,2 0 1-16,-2 0 1 15,-2 0-1-15,-31 0-5 0,-19 0-95 16,-12 18-85-16,-13 4-162 16,-7-6-280-16</inkml:trace>
  <inkml:trace contextRef="#ctx0" brushRef="#br0" timeOffset="40895.74">10242 5985 1157 0,'0'0'171'0,"0"0"-61"16,0 0 53-16,0 0-33 0,0 0-48 15,0 0 8-15,47 111-53 16,-33-63 19-16,-4 2-26 15,3 2-9-15,-1-4-21 16,1-1 0-16,1-7 0 16,-5-4 0-16,-1 0 0 15,3-6 0-15,-1-4 0 16,3-8 0-16,0 0 0 16,0-6 0-16,6 0 0 15,0 0 0-15,4-4 0 16,-3 2 0-16,-3-2 0 15,-3 0 0-15,-7 0 0 0,-3-2 0 16,0-2 0-16,-4-2 0 16,0 0 0-16,0 0 0 15,0-2 0-15,0 8 0 16,0 2 0-16,-11 4 0 16,-13 8 0-16,-7-2 0 15,-7 2 0-15,-5 3 0 16,-1-6 0-16,-6 2 0 15,4-7 0-15,9-10 0 16,0-4-86-16,13-11-163 16,2-31-199-16,-3-14-295 15</inkml:trace>
  <inkml:trace contextRef="#ctx0" brushRef="#br0" timeOffset="41088.98">10199 5995 1021 0,'0'0'219'0,"0"0"-7"0,0 0 3 0,0 0-65 0,0 0-36 0,0 0-63 0,235-136-40 0,-158 120-4 0,12 8-5 0,7 8-2 0,5 2-8 0,-3 28-210 16,-11 6-407-16</inkml:trace>
  <inkml:trace contextRef="#ctx0" brushRef="#br0" timeOffset="41930.51">12410 5881 1006 0,'0'0'201'0,"0"0"-14"0,0 0-44 0,0 0 15 0,0 0-31 0,0 0-58 0,56 42 8 0,19-2-1 16,16 13-73-16,17 3-3 0,21 4 0 0,18 0 0 0,18-2 0 0,7-6 0 15,7 5 0-15,0-7 0 16,-1 4 0-16,-11 0 0 16,-18-4 0-16,-16-2 0 15,-20-6 0-15,-20-4 0 16,-19-8 0-16,-16-10 0 15,-18-4 0-15,-15-7 0 0,-14-5 0 16,-7-3 0-16,-4-1 0 16,0 0 0-16,-27-26 0 15,-21-16 0-15,-24-16 0 16,-14-6-188-16,-13-14-345 16</inkml:trace>
  <inkml:trace contextRef="#ctx0" brushRef="#br0" timeOffset="42388.13">13419 5430 993 0,'0'0'113'15,"0"0"33"1,0 0-8-16,0 0 22 0,0 0-29 16,0 0-47-16,-35 2-50 15,25 66 20-15,-3 32 16 16,-11 23-26-16,-5 9-6 16,2 5-18-16,2-5-1 15,10-16-16-15,13-24-3 16,2-20 0-16,8-22 0 15,26-19 0-15,11-17 0 0,11-14 0 16,13-22 0-16,6-33 0 16,3-15 0-16,-5-8 0 15,-12 0 0-15,-16 12 0 16,-21 14 0-16,-15 16 0 16,-9 14 0-16,-5 8 0 15,-29 7 0-15,-14 7 0 16,-14 0 0-16,-7 11 0 15,-1 8 0-15,8-1 0 16,11-1 0-16,15-2 0 16,16 3-82-16,8-7-375 15</inkml:trace>
  <inkml:trace contextRef="#ctx0" brushRef="#br0" timeOffset="43423.51">15863 8167 836 0,'-35'-10'136'0,"14"4"16"0,15 4 8 0,6 0 39 0,0 2-82 0,33 28-59 0,23 28 57 0,23 20 25 0,11 13-96 0,11 13 8 0,8 13-14 0,17 15-38 16,7 6 0-16,2 2 0 16,-4 1 0-16,-15-9 0 15,-8-12 0-15,-15-14 0 16,-11-19 0-16,-17-19 0 16,-16-14 0-16,-9-18 0 15,-11-10 0-15,-6-10 0 16,-11-8 0-16,-4-3 0 15,-4-3 0-15,-4 0 0 16,0 0 0-16,0-13 0 16,0-13 0-16,-12-10-34 15,-3-6-126-15,-5-10-158 0,-9-4-133 16,-15-6-563-16</inkml:trace>
  <inkml:trace contextRef="#ctx0" brushRef="#br0" timeOffset="43952.47">16699 8406 1336 0,'0'0'139'16,"0"0"-71"-16,0 0 37 15,0 0 22-15,0 0-47 16,0 0 4-16,151 44-42 0,-84-16-15 16,-7-2-11-16,-10 0 3 15,-13-6-15-15,-10-2-4 16,-12 4 0-16,-12 6 0 16,-3 4 0-16,-7 13 0 15,-31 3 0-15,-10 0 0 16,-12-4 0-16,-3-12 0 15,0-8 0-15,8-8 0 16,14-6 0-16,20-6 0 16,11-4 0-16,10 0 0 0,0 6 0 15,31 6 0-15,21 2 0 16,17 2 0-16,3-2 0 16,-4-2 0-16,-5-1 0 15,-15 0 0-15,-14 4 0 16,-14 0 0-16,-18 13 0 15,-2 16 0-15,-35 13 0 16,-24 9 0-16,-9 2 0 16,-3-11 0-16,6-16 0 15,11-14 0-15,11-16 0 16,20-8 0-16,11-3 0 16,12-10 0-16,2-25 0 15,27-11-214-15,-2-2-429 16</inkml:trace>
  <inkml:trace contextRef="#ctx0" brushRef="#br0" timeOffset="45134.39">17166 10980 1104 0,'0'0'81'0,"0"0"-3"0,0 0 82 0,0 0-6 0,0 0-41 0,0 0-7 0,-198 115-46 0,114-41-11 0,-12 17-3 0,-13 10-7 0,-5 6-6 0,0 3-14 0,4 1-14 0,4-6-5 16,6-6 0-16,7-11 0 15,12-18 0-15,12-13 0 16,16-14 0-16,13-14 0 16,13-7 0-16,12-12 0 15,5-6 0-15,6 0 0 16,4-4 0-16,0 0 0 15,0 0 0-15,0 0-53 16,14-8-126-16,15-13-161 0,-3-8-216 16</inkml:trace>
  <inkml:trace contextRef="#ctx0" brushRef="#br0" timeOffset="47817.22">11416 11735 1297 0,'0'0'183'0,"0"0"-143"16,0 0 48-16,0 0 79 0,0 0-59 0,0 0-25 0,651 304-20 0,-468-233-45 0,8-3-18 0,9 4 0 0,5 8 0 0,-6 2 0 0,-7-1 0 16,-19-5 0-16,-19-10 0 15,-20-10 0-15,-18-6 0 0,-18-12 0 16,-23-8 0-16,-13-11 0 15,-22-10 0-15,-17-5 0 16,-9-2 0-16,-14-2 0 16,0 0 0-16,-18-10 0 15,-29-12-70-15,-25-6-314 16,-19 0-346-16</inkml:trace>
  <inkml:trace contextRef="#ctx0" brushRef="#br0" timeOffset="48475.91">10783 12035 1087 0,'0'0'259'0,"0"0"-112"0,0 0-17 0,0 0-7 0,0 0-10 15,0 0-50-15,-441 347-22 0,330-217 3 0,-10 15-13 0,3 3-22 0,5-7-9 0,13-17 0 0,17-20 0 0,17-21 0 0,12-19 0 0,18-18 0 16,14-22 0-16,11-10 0 16,9-14 0-16,2 0 0 15,0 0 0-15,0 0 0 16,6 0-69-16,21-10-215 0,4-10-180 15</inkml:trace>
  <inkml:trace contextRef="#ctx0" brushRef="#br0" timeOffset="49959.64">18122 11841 1401 0,'0'0'238'0,"0"0"-132"0,0 0 8 0,0 0 5 0,0 0-50 0,0 0-69 0,377 206 0 0,-214-152 0 0,20 0 0 0,10 1 0 0,-1 1 0 0,-18-4 0 16,-33-6 0-16,-35-6 0 15,-28-8 0-15,-25-10 0 16,-19-9 0-16,-16-5 0 16,-10-8 0-16,-5 0 0 15,-3 0 0-15,0 0 0 16,0 0 0-16,-5-22 0 0,-16-5 0 16,-12 1 0-1,5 14-63-15,4 10-405 0,10 2-823 16</inkml:trace>
  <inkml:trace contextRef="#ctx0" brushRef="#br0" timeOffset="50591.1">23127 11558 1202 0,'0'0'316'0,"0"0"-97"0,0 0-40 16,0 0-67-16,0 0-93 0,0 0-19 0,-218 363 0 0,160-213 0 0,2 3 0 0,0-3 0 0,10-13 0 0,10-21 0 0,7-24 0 0,9-26 0 15,5-19 0-15,5-21 0 0,6-12 0 16,1-14 0-16,3 0 0 16,0 0 0-16,0-21 0 15,0-27 0-15,-2-26-273 16,-18-28-457-16</inkml:trace>
  <inkml:trace contextRef="#ctx0" brushRef="#br0" timeOffset="51449.85">16884 5927 760 0,'0'0'295'15,"0"0"-200"-15,0 0 46 0,0 0 7 0,0 0-31 0,0 0-19 0,-699 514-24 0,600-420-18 0,19-16-17 0,16-20-1 0,19-16-13 0,16-17-7 16,11-10-6-16,7-7-1 16,8-5-5-16,1-3-2 15,2 0-3-15,0 0-2 16,0 0 1-16,0 0-61 16,12 0-120-16,3 0-123 0,-2 0-151 15</inkml:trace>
  <inkml:trace contextRef="#ctx0" brushRef="#br0" timeOffset="55684.84">18053 5763 1061 0,'0'0'154'0,"0"0"26"0,0 0-23 0,0 0-49 0,0 0-19 0,0 0-6 0,63 142 37 0,55-62-55 0,36-1-35 0,28 3-30 0,35 0 0 0,12 4 0 0,5 7 0 16,0 3 0-16,-20 0 0 16,-16 2 0-16,-15 2 0 0,-25-3 0 15,-27-7 0-15,-28-12 0 16,-34-22 0-16,-19-14 0 15,-19-13 0-15,-16-18 0 16,-7-4 0-16,-5-7 0 16,-3 0 0-16,0 0 0 15,0-22 0-15,-24-21 0 16,-9-19 0-16,-8-14-69 16,-10-16-550-16</inkml:trace>
  <inkml:trace contextRef="#ctx0" brushRef="#br0" timeOffset="56358.21">22971 5482 1015 0,'0'0'276'0,"0"0"-114"0,0 0-23 0,0 0 35 0,0 0-68 0,0 0-31 0,-154 235-24 0,96-127-2 0,-15 24-49 0,-16 11 0 0,-7 3 0 0,-9 3 0 0,-6-11 0 0,-3-10 0 0,2-14 0 15,12-21 0-15,15-23 0 16,25-22 0-16,23-22 0 16,16-18 0-16,13-8 0 15,8 0 0-15,0-12 0 0,6-32 0 16,37-14-93-1,13-10-303-15,15 1-488 0</inkml:trace>
  <inkml:trace contextRef="#ctx0" brushRef="#br0" timeOffset="57453.2">22196 7928 1092 0,'0'0'221'0,"0"0"-63"0,0 0-22 0,0 0 18 0,0 0-22 0,0 0-50 0,-123 44-36 0,150 49-20 0,22 33-26 0,17 16 0 0,19 7 0 0,23 5 0 0,14 1 0 16,12-1 0-1,5-2 0-15,-2-3 0 0,-12-1 0 16,-14-9 0-16,-17-13 0 15,-23-10 0-15,-20-9 0 16,-19-15 0-16,-17-14 0 16,-11-20 0-16,-4-22 0 15,0-20 0-15,0-14 0 16,0-2 0-16,-15-28 0 16,-21-26 0-16,-9-24-71 15,-15-26-395-15,-13-17-765 0</inkml:trace>
  <inkml:trace contextRef="#ctx0" brushRef="#br0" timeOffset="61139.05">11706 4598 159 0,'0'0'316'0,"0"-10"-247"0,0 4-40 0,0-2 17 0,-2 0 9 0,-3 3 15 0,3-2-26 0,-2-4 5 0,2 2-14 0,-1-1-15 0,0 2 3 0,1 6 14 0,2 2-17 0,0-3-15 15,0 3-3-15,0-5-1 16,0-9-1-16,0-11-83 15,0-15-188-15,0-18-321 16</inkml:trace>
  <inkml:trace contextRef="#ctx0" brushRef="#br0" timeOffset="83141.12">7419 12194 73 0,'0'0'17'0,"0"0"17"0,0 0-33 0,0 0-1 0,0 0 11 0,0 0-6 0,0 0-5 0,4 960-18 15,7-831-105-15</inkml:trace>
  <inkml:trace contextRef="#ctx0" brushRef="#br1" timeOffset="119731.16">6225 1704 751 0,'0'0'163'0,"0"0"-24"0,0 0 14 0,0 0 63 0,0 0-34 0,0 0-72 0,-18-36-41 0,-16 119-17 0,-8 19 32 0,4 6-38 16,1 0-20-16,3-4-12 15,12-6 0-15,1-15-9 16,9-17 1-16,5-14-5 16,7-10-1-16,0-8 0 15,0-9-3-15,0-3 3 0,0-8 0 16,0 0 0 0,7-2-28-16,8-8-48 15,3-4-68-15,9-4 5 0,2-35-85 16,2-19 13-16,-7-14-67 15,-4-12-125-15</inkml:trace>
  <inkml:trace contextRef="#ctx0" brushRef="#br1" timeOffset="120570.34">6251 1911 642 0,'0'0'183'0,"0"0"57"16,0 0-98-16,0 0 15 15,0 0-15-15,0 0-37 16,83-55-19-16,-45 73 39 15,10 3-72-15,8 3-8 0,0 2-13 16,0 4-23-16,-10 0 0 16,-7 8-4-16,-15 4-3 15,-13 17-2-15,-11 9 6 16,-2 9-3 0,-39 6 0-16,-13-3-1 0,-14-8 7 15,-5-5-9-15,4-13 8 16,11-14-1-16,16-14 7 15,19-14-7-15,15-10 2 16,8-2-7-16,0 0-2 16,19 0 0-16,24-16 0 15,14-11 0-15,15-6 0 16,3-3 0-16,2-3 0 16,-2 3-2-16,-6 0 2 0,-5 4-1 15,-8 0-26-15,-9 2-28 16,-11 6-47-16,-18-6 3 15,-18-4-46-15,0-16-2 16,-34-11-35-16,-28-11-13 16,-25-6-33-16,-22-2-42 15,-16-6-29-15,-6-1 159 16,-6 7 140-16,11 10 194 16,1 18-102-16,12 16 66 15,8 12-2-15,15 14 27 16,15 10-63-16,13 0 1 15,8 12 61-15,12 18-35 0,3 18-39 16,10 18-1-16,3 24-60 16,8 29-21-16,14 31 36 15,4 32-20-15,9 33 8 16,28 18-36-16,17-5 12 16,15-21-9-1,24-34 4-15,26-43-15 0,17-40 1 16,16-38-1-16,6-36-6 15,0-20 0-15,2-62 0 16,-4-48 0-16,-11-49 0 16,-10-44 0-16,-10-39 0 15,-17-31 0-15,-24-5 0 0,-33-2 0 16,-33 18 0-16,-18 30 0 16,-35 37 0-16,-33 45 0 15,-14 45 0-15,-11 43 0 16,-10 32 0-16,-6 28 0 15,-11 6 0-15,-5 40 0 16,-2 8 0-16,2 3 0 16,14-1 0-16,15-9 0 15,15 0 0-15,17-7 0 16,11-4 0-16,12 2-6 16,8 10-159-16,4 10-138 15,-9 5-203-15</inkml:trace>
  <inkml:trace contextRef="#ctx0" brushRef="#br1" timeOffset="121850.61">20977 17038 300 0,'8'0'869'0,"-2"0"-680"16,0 0-84-16,-4 0 55 0,3 0-4 0,3 6-30 0,8 20-50 0,9 15-10 0,4 13-66 0,-1 4 0 0,-3 0 0 0,-5 4 0 15,-7 0 0-15,-3 0 0 16,-6-12 0-16,-4-1 0 15,0-9 0-15,0-12 0 16,0-2 0-16,0-4 0 16,0-4 0-16,0 0 0 15,0-4 0-15,-4-6 0 16,-6 2 0-16,-1-6 0 16,-2-4 0-16,2 0 0 15,6 0 0-15,5 0-104 16,2-18-234-16,21-18-132 15,-1-14-215-15</inkml:trace>
  <inkml:trace contextRef="#ctx0" brushRef="#br1" timeOffset="122408.59">21423 16980 1393 0,'0'0'234'15,"0"0"-205"-15,0 0 96 16,0 0 34-16,0 0-63 16,0 0-85-16,179-4-11 15,-121 0 0-15,-2 4 0 16,-4 0 0-16,-12 0 0 16,-9 10 0-16,-9 16 0 0,-15 14 0 15,-7 14 0-15,0 17 0 16,-31 5 0-16,-11 4 0 15,-5-4 0-15,-5-14 0 16,1-7 0-16,4-15 0 16,7-14 0-16,13-8 0 15,14-12 0-15,11-6 0 16,2 0 0-16,0 0 0 16,29 0 0-16,18-10 0 15,15-16 0-15,7 4 0 16,1-2 0-16,-2 7 0 15,-12 12 0-15,-9 5 0 0,-21 0 0 16,-13 28 0-16,-13 16 0 16,-8 22 0-16,-36 10 0 15,-17 8 0-15,-3-3 0 16,-1-13 0-16,3-14 0 16,2-10 0-16,8-18 0 15,10-8 0-15,11-14 0 16,9-4 0-16,3 0 0 15,9-34 0-15,3-10 0 16,7-20 0-16,0-8-11 16,0-3-185-16,0 3-104 15,-10-8-119-15,-21-4-278 16</inkml:trace>
  <inkml:trace contextRef="#ctx0" brushRef="#br1" timeOffset="122852.7">20863 16768 1238 0,'0'0'258'0,"0"0"-73"0,0 0 6 0,0 0-60 0,0 0-87 0,0 0-44 0,-514 226 0 0,514-136 0 0,17 27 0 0,35 25 0 0,12 10 0 15,12 13 0-15,13 2 0 16,9-3 0-16,7 0 0 15,4-7 0-15,2-15 0 16,1-23 0-16,8-32 0 0,9-28 0 16,14-41 0-16,18-20 0 15,21-73 0-15,12-59 0 16,13-40 0-16,7-37 0 16,-11-19 0-16,-25 11 0 15,-40 13 0-15,-51 35 0 16,-49 35 0-16,-38 37 0 15,-24 23 0-15,-53 12 0 16,-33 6 0-16,-40 6 0 16,-26 6 0-16,-22 11 0 15,-16 13 0-15,9 13 0 16,15 9 0-16,35 0 0 16,38 0 0-16,30 0 0 15,35 0 0-15,19 0 0 0,29 0 0 16,4 0-202-1,0-13-715-15</inkml:trace>
  <inkml:trace contextRef="#ctx0" brushRef="#br1" timeOffset="145436.73">6426 3541 205 0,'0'0'50'0,"0"0"-10"0,0 0-2 0,0 0 17 0,0 0-1 0,0 0-14 0,0 0-2 16,0 0 11-16,0 0 16 0,0 0 12 0,0 0-12 0,0 0 7 0,0 0 11 0,0 0-10 16,0 0-31-16,-8 0-15 15,2 16-18-15,-3 2 11 16,0 4-5-16,-2 2-3 16,2-2 6-16,0 2 1 15,0 0-13-15,4 6 7 16,1 6-3-16,4 9 8 15,0 3-8-15,0 4-3 16,0 6 4-16,0 5 4 16,2 5-8-16,7 0-2 15,5 6 1-15,1 0 7 16,3-2 8-16,3 2-13 16,0-3-4-16,4-7 17 0,2-4-9 15,-3-6-10-15,1-6 7 16,-3 0-5-16,-2-5 1 15,-5-7 0-15,3-4 3 16,-5-2-3-16,3-2 0 16,-5-4-2-16,1-2 1 15,-3-2 1-15,-3-8-4 16,1 0 0-16,0-2 0 16,-3-2 0-16,-1-2-1 0,-1-2 1 15,-2-4-1-15,0 0 1 16,0 0-1-1,0 0 1-15,0 0-1 0,0 0 0 16,0 0 1-16,0 0-1 16,0 0 0-16,0 0 0 15,0 0-1-15,2 0-31 16,2 0-90-16,-2 0-148 16,-2 0-260-16</inkml:trace>
  <inkml:trace contextRef="#ctx0" brushRef="#br2" timeOffset="149444.45">6262 3691 475 0,'0'0'127'0,"0"0"4"0,0 0-12 0,0 0 13 0,0 0-56 0,0 0-18 0,-2-2 34 0,4 8 3 0,8 2-30 0,-6 2 14 16,3 4-21-16,-1 5 9 15,-2 6-6-15,6 14-19 0,-1 11-3 16,-1 12 15-16,2 4-21 16,-4 2-5-16,-1 0 0 15,1 3-6 1,1 5-6-16,0-2-6 0,2 2-2 15,8 2-3-15,8-3-2 16,6 7 7-16,7 4-5 16,2 0 3-16,4 7-2 15,2-5 2-15,-5 0-1 16,1-1 0-16,-3-4-2 16,-1-2 7-16,-5-3-1 15,0-2-5-15,-1-5 7 16,-6-5-7-16,-1-5-3 0,-5 0 0 15,2-1 3 1,5 4-3-16,0 3 2 0,2-2-5 16,2 2 0-16,2 1 0 15,-1 0 0-15,-3 4 0 16,2-4 0-16,2 3 0 16,3-7 0-16,1 0 0 15,4-2 0-15,3-6 0 16,3-4 0-16,2-2 0 15,2-1 0-15,0-5 0 16,1 0 0-16,-3 0 0 16,-3-2 0-16,-1-2 0 0,-7-5 0 15,2-6 0-15,-7-8 0 16,-2-8 0-16,-6 0 0 16,-2-7 0-16,-6-2 0 15,-1 0 0-15,-3 0 0 16,-1-3 0-16,-6-1 0 15,3 0 0-15,-5 0 0 16,-2 0 0-16,-2 0 0 16,0 0 0-16,0 0 0 15,0 0 0-15,0 0 0 16,0 0 0-16,0-1-44 16,0-24-148-16,-21-12-215 15,-51-8-430-15</inkml:trace>
  <inkml:trace contextRef="#ctx0" brushRef="#br2" timeOffset="149997.09">5636 5430 972 0,'0'0'150'0,"0"0"-62"0,0 0 14 0,0 0 81 0,0 0-33 0,0 0-41 0,98 234-29 0,-82-147-11 0,-5 5-2 0,-2-12-49 0,0-6 1 0,2-7 4 0,5-15-9 16,-1-6-11-16,4-6-3 15,2-8 0-15,6-6 0 16,4-4 0-16,7-2 0 16,5-4 0-16,3-2 0 15,4-1 0-15,1-4 0 16,0 4 0-16,-4-2 0 15,-5 3 0-15,-9 3 0 0,-8 1 0 16,-9 4 0-16,-7 4 0 16,-9 4 0-16,0 4 0 15,-12-2 0-15,-14-2 0 16,-10-6 0-16,-2-4 0 16,-4-8 0-16,-5-12 0 15,-6 0 0-15,-5-24-18 16,-4-30-69-16,1-24-161 15,1-20-164-15,0-19-192 16</inkml:trace>
  <inkml:trace contextRef="#ctx0" brushRef="#br2" timeOffset="150140.62">5957 5566 934 0,'0'0'133'16,"0"0"-6"-16,0 0 18 0,0 0-30 15,0 0-81-15,0 0-31 16,359-16-3-16,-216 4-170 16,-3-8-387-16</inkml:trace>
  <inkml:trace contextRef="#ctx0" brushRef="#br2" timeOffset="151334.01">7866 2300 641 0,'0'0'131'0,"0"0"34"0,0 0-47 0,0 0 10 0,0 0 9 0,0 0-27 0,-29-16-43 0,37 10-4 0,21-1 24 0,11 2-1 0,6 3-54 0,12 2 27 15,12 0-6-15,7 12-14 0,6 6-3 0,4 2-8 16,-5 2-10-16,3 0-10 16,4 6 8-16,-2 2 3 15,4 2-13-15,-1 2-6 16,-4 7 0-16,1 0 0 16,-2 8 0-16,0 1 0 15,6 4 0-15,3 4 0 0,-3-2 0 16,0 2 0-1,-4-6 0-15,-1-4 0 0,2-1 0 16,1-1 0-16,-2-4 0 16,-2 4 0-16,-1-4 0 15,-6-2 0-15,-3 2 0 16,-5 2 0-16,-5 3 0 16,-5-1 0-16,-2 0 0 15,-5-4 0-15,-4-4 0 16,-3 2 0-16,-3 0 0 15,-5 0 0-15,-5 0 0 16,1 3 0-16,-5 1 0 0,-2 4 0 16,0-2 0-16,-1 0 0 15,-1-2 0-15,-6 0 0 16,2-2 0-16,-8-3 0 16,3-6 0-16,-7 0 0 15,1-3 0-15,0-6 0 16,-4-2 0-16,1-6 0 15,-3-4 0-15,0-4 0 16,-4-4 0-16,0-4 0 16,0 0 0-16,0 0 0 15,0 0 0-15,0 0 0 16,0-2 0-16,-21-16 0 16,-12-6 0-16,-10-2 0 15,-13-10-252-15,-9-11-829 16</inkml:trace>
  <inkml:trace contextRef="#ctx0" brushRef="#br2" timeOffset="152968.48">8192 1903 653 0,'0'0'401'0,"0"0"-387"0,0 0 84 0,0 0 16 0,0 0 34 0,0 0-43 0,0 0-20 0,577-139-43 0,-458 89 11 0,-2-6-6 0,11 4-8 0,1 0-2 0,4 6-8 15,1 5-14-15,-7 8 2 0,2 7-5 0,0 5-7 16,3 14 6-16,2 3 8 16,-1 4-7-16,-1 0 7 15,-3 0-6-15,-3 0 0 16,-3 0 3-16,0 0-4 0,-1 0 4 15,6 5-14 1,-1-3-2-16,-5 2 0 0,1-4 0 16,-3 0 0-16,-2 0 0 15,-4 2 0-15,-3 3 0 16,-4 0 0-16,-5 4 0 16,1-1 0-16,-5 3 0 15,-4 1 0-15,-3 5 0 16,-2 1 0-16,0-3 0 15,3 4 0-15,6-3 0 16,-5-1 0-16,1 4 0 0,-3 1 0 16,-6 0 0-16,4 0 0 15,1 4 0 1,0 0 0-16,1 0 0 0,3 2 0 16,-5-2 0-16,0 6 0 15,-2 1 0-15,-4-1 0 16,-3 3 0-16,2-2 0 15,1 1 0-15,4-2 0 16,-1-2 0-16,1 2 0 16,1 0 0-16,-4 0 0 15,-4 2 0-15,-4-2 0 16,-9 0 0-16,0 5 0 16,-7-3 0-16,2 4 0 15,3 0 0-15,-3 2 0 0,1 2 0 16,-5-2 0-16,0 4 0 15,-9-5 0-15,-1 0 0 16,-5 3 0-16,-5-1 0 16,-2 3 0-16,-5-2 0 15,0 0 0-15,0 0 0 16,5 0 0-16,-3-4 0 16,-2 0 0-16,2 0 0 15,-4-1 0-15,0-3 0 16,-2-1 0-16,-2 0 0 15,0 1 0-15,-2 2 0 16,4 0 0-16,0-2 0 16,0 0 0-16,-2-4 0 0,-3-3 0 15,-2-4 0-15,-2 4 0 16,5-2 0-16,-2-1 0 16,0 5 0-16,-1-1 0 15,-5 0 0-15,5 4 0 16,0-2 0-16,-2 0 0 15,2 2 0-15,0-4 0 16,0-2 0-16,1 4 0 16,-2-2 0-16,1 0 0 15,-2 5 0-15,0-2 0 16,-2 4 0-16,-1 3 0 16,6-2 0-16,-6 0 0 15,1-4 0-15,3 0 0 16,-3 2 0-16,-1 0 0 15,4 6 0-15,-4 1 0 0,3-2 0 16,2 2 0 0,0-3 0-16,-2-4 0 0,0-4 0 15,-3-4 0-15,-6-6 0 16,-2-10 0-16,-4-4 0 16,-3-4 0-16,0 0 0 15,0-6 0-15,-21-28 0 16,-30-20 0-16,-47-34-400 15</inkml:trace>
  <inkml:trace contextRef="#ctx0" brushRef="#br2" timeOffset="160242.48">7793 1690 890 0,'0'0'27'0,"0"0"-3"0,0 0-4 0,0 0 65 0,0 0-5 0,0 0-27 0,0 0-24 0,397-447 5 16,-283 363 3-16,-3 8 6 0,-2 12-6 0,-7 3-10 0,-4 9-4 0,3 2-3 16,-1 2 0-16,5-7 7 15,9-4-13-15,15-9 0 16,18-5 8-16,13 5-6 15,12 0 16-15,9 6 2 16,-4-1-19-16,4 4-5 0,-1 4 9 16,-8 9-5-1,-1 2 1-15,4 10-3 0,7 10 0 16,8 8-4 0,10 12 1-16,-4-6 2 0,-4 10-1 15,-5 0-1-15,-13 0-1 16,-7 0-1-16,-5 0 5 15,1 0-3-15,4 0 0 16,-5 0 1-16,2 0 4 16,-6 0-10-16,-4 0-3 15,-5 0 5-15,-7 0 3 16,-13 0-4-16,-6 0 0 16,-10 0 1-16,-5 0 7 0,-6 0 0 15,-2 0-1 1,0 0 1-16,8 0-1 0,0 0-2 15,6 0-2-15,0 0-4 16,-3 0-1-16,9 0-1 16,3 0 8-16,11 2-3 15,0 16 10-15,-1 6-10 16,1 6-3-16,-3-6 3 16,1 2-4-16,-6 0 8 15,1 4-10-15,6 2 8 16,-4 11-2-16,-3-3-4 15,1 6-3-15,-4 2 2 16,-3-6-2-16,-4 0 2 16,-5-4 5-16,-6 4-7 0,-2-2 3 15,-3 0-3-15,-4 3 0 16,-4-7 0-16,-8 1 0 16,-2 2 0-16,-1-3 0 15,3 2 0-15,3 0 0 16,2 2 0-16,-2 0 0 15,-4 0 0-15,-5-1 0 16,0-3 0-16,-1 0 0 16,6 0 0-16,2 0 0 15,-1 2 0-15,1 2 0 16,0 0 0-16,0-2 0 16,1 2 0-16,3-1 0 0,2-1 0 15,-1 2 0 1,-1 2 0-16,-8 2 0 0,-4 0 0 15,-6 4 0-15,1-2 0 16,1-2 0-16,1-1 0 16,-1-1 0-16,-6 0 0 15,-7-2 0-15,0 2 0 16,-4 0 0-16,2-2 0 16,0 0 0-16,-3 0 0 15,-3 3 0-15,-1 3 0 16,-2-1 0-16,-4 0 0 15,1-7 0-15,-3-2 0 16,-3-2 0-16,2-2 0 16,-1 0 0-16,-4 0 0 0,1-1 0 15,2 1 0-15,-1-1 0 16,0 4 0-16,-1-1 0 16,0-2 0-1,7 2 0-15,-3 0 0 0,1-2 0 16,-6-2 0-16,-1-2 0 15,-3-2 0-15,-2 1 0 16,-2-4 0-16,0-1 0 16,-2-1 0-16,-2-1 0 15,-1-2 0-15,-2-2 0 16,3 0 0-16,4 2 0 16,-2 2 0-16,2 0 0 15,4 0 0-15,-2 0 0 0,-2 2 0 16,5 0 0-16,-5-2 0 15,0 2 0-15,0 1 0 16,-5-1 0-16,0 3 0 16,1 4 0-16,4-1 0 15,2 2 0-15,5 2 0 16,7 0 0-16,-4 4 0 16,8 2 0-16,-2 0 0 15,5 6 0-15,2 8 0 16,0 1 0-16,0 5 0 15,-4 0 0-15,-1-6 0 16,-7-2 0-16,-3-6 0 16,1-4 0-16,-5-10 0 0,-4-3 0 15,-4-9 0-15,-13-10 0 16,-6-4 0-16,-4-4 0 16,-2 0 0-16,0 0 0 15,0 0 0-15,0-7 0 16,-2-8 0-16,-22 1 0 15,-16 6 0-15,-18-1-330 16,-21-7-878-16</inkml:trace>
  <inkml:trace contextRef="#ctx0" brushRef="#br2" timeOffset="164306.5">9997 14490 168 0,'0'0'710'0,"0"0"-597"0,0 0-65 0,0 0-3 0,0 0 39 0,0 0-1 0,0 0 19 0,76 50-34 0,-37-24-10 0,11-4-8 0,1 4-19 0,6-4 21 0,1 2-23 16,0 6-3-16,1 0 17 16,-6 11-11-16,-1 5-20 15,-2 2 38-15,2 6-32 16,2 0 3-16,-2-4 1 16,7 2-3-16,1 2-9 15,6-8 5-15,9 7-4 16,14-5 7-16,6 6-4 15,3 0-4-15,2-2-6 16,-6 8 1-16,4-6 0 0,3 3-2 16,5 1 1-16,-4-10 0 15,2 6 5-15,-11-4-6 16,-6-2-2 0,-1 6 4-16,-3-5 0 0,6 1 0 15,0-6 1-15,3-4 6 16,1 0 2-16,1-8-14 15,4-2 0-15,2-2 0 16,3-6 0-16,-1 0 0 16,2 0 0-16,4 1 0 15,6-4 0-15,1-1 0 16,5 3 0-16,-1-7 0 16,1 4 0-16,0-4 0 15,3 0 0-15,-3-2 0 0,1 2 0 16,-1 0 0-16,7 4 0 15,0 2 0 1,0 0 0-16,-2 0 0 0,-3-6 0 16,-1 0 0-16,-1 0 0 15,-2 2 0-15,-11-2 0 16,-9 4 0-16,-9 0 0 16,-9 0 0-16,-4-4 0 15,-4-6 0-15,-4-8 0 16,-5 0 0-16,-3 0 0 15,0 0 0-15,-2 0 0 16,5 0 0-16,-1 0 0 16,3 4 0-16,-1 6 0 0,3 3 0 15,4 1 0-15,1-6 0 16,1-3 0-16,3 4 0 16,-3-5 0-16,0 6 0 15,4-2 0-15,-4 2 0 16,5 2 0-16,-5-2 0 15,4 4 0-15,0-2 0 16,2-2 0-16,0-2 0 16,0 2 0-16,-4-6 0 15,1 0 0-15,-7 0 0 16,-2 0 0-16,-5 2 0 16,-2 2 0-16,3-4 0 0,-1-4 0 15,5 2 0-15,-1 2 0 16,0 0 0-16,-4 0 0 15,-2 6 0-15,1-2 0 16,-2 2 0-16,3 2 0 16,2-2 0-16,0 2 0 15,1-2 0-15,-1 2 0 16,-6-2 0-16,0 4 0 16,-1 2 0-16,1-2 0 15,0 0 0-15,-4-1 0 16,-4-8 0-16,-6 4 0 15,-11-5 0-15,-10 1 0 0,-13-5 0 16,-8 0 0 0,-2 0 0-16,0 0 0 0,0 0 0 15,0-9 0-15,-26-18 0 16,-23-13 0-16,-36-10-506 16</inkml:trace>
  <inkml:trace contextRef="#ctx0" brushRef="#br2" timeOffset="166582.03">15678 13601 937 0,'0'0'128'0,"5"0"-105"0,4 8 83 0,2 16 53 0,4 5-58 0,6 0-10 0,8 6-24 0,6-3-25 0,12 0 22 0,4-2-14 0,9 2-13 0,5 0-15 16,2 6 15-16,-10 4-15 16,1 6 4-16,-6 1-10 15,-6 3 8-15,2 0-4 16,-7 0-1-16,5 0-2 16,2 0-4-16,-1 0 1 0,5-3-2 15,1 1-12-15,-4-4 0 16,3 2 0-1,-4 0 0-15,4-2 0 0,-4-2 0 16,4 0 0-16,1-8 0 16,3 5 0-16,-3-1 0 15,3 0 0-15,-5 0 0 16,-2 6 0-16,0-2 0 16,-1-4 0-16,-2 4 0 15,3-8 0-15,-2 0 0 16,0 3 0-16,-5-7 0 15,-2-6 0-15,0 2 0 16,-4-2 0-16,2-2 0 16,-1 6 0-16,-1-8 0 0,-2 2 0 15,1 2 0-15,1-4 0 16,-1 4 0-16,1-4 0 16,-3-3 0-16,-4 3 0 15,0-3 0-15,0 2 0 16,3-3 0-16,1 4 0 15,0-4 0-15,-2 0 0 16,3 0 0-16,-1 0 0 16,1 0 0-16,4 4 0 15,-2-10 0-15,1 4 0 16,-6 0 0-16,3-2 0 16,-3-2 0-16,-4 2 0 0,0 0 0 15,-5-2 0-15,0-2 0 16,2 4 0-16,1-4 0 15,0 6 0-15,4-2 0 16,0-1 0-16,2 1 0 16,0 0 0-16,3 0 0 15,1 2 0-15,1 2 0 16,1-4 0-16,4 4 0 16,1 0 0-16,2 0 0 15,-1 0 0-15,-1 0 0 16,-1 4 0-16,-3-6 0 15,1 8 0-15,3-6 0 16,1 4 0-16,4 0 0 16,2 4 0-16,5 2 0 0,2 3 0 15,-2 1 0-15,4 0 0 16,-4 8 0-16,0 4 0 16,-1 4 0-16,-4 2 0 15,-3 2 0-15,0-2 0 16,-5-1 0-16,0-7 0 15,-5-8 0-15,-5-6 0 16,-6-10 0-16,-8-6 0 16,-11-8 0-16,2-4 0 15,-8 0 0-15,0 0 0 16,0 0 0-16,0-12 0 16,-5-16 0-16,-23-28 0 0,-28-21-81 15,-45-17-760 1</inkml:trace>
  <inkml:trace contextRef="#ctx0" brushRef="#br2" timeOffset="168740.4">8477 13279 638 0,'0'-28'132'0,"0"-1"-46"0,0-3 39 0,-13 2-13 0,-9-4 23 0,-7-2-1 0,-9 0-59 0,-9 2 52 0,-14 4-71 0,-12 6 22 0,-12 6-38 0,-13 6 22 0,-6 4-27 16,-12-1-8-16,-2 8 5 0,2 1-5 15,-5 0-10 1,-3 0-5-16,-5 18-4 0,-9 10-6 16,-5 6 2-16,-7 4 5 15,-1 2-8-15,-1 4 4 16,10 2-2-16,8-4 3 16,17 3-1-16,7-4-2 15,17-1-1-15,12 7-2 16,16 1 0-16,13 6-1 15,2 10 0-15,8 4-2 16,4 8 4-16,7 5-3 16,7 3 1-16,6 4 1 0,7 2 0 15,3 5 0-15,6-3 5 16,2 4-5-16,0 1 0 16,10 5 1-16,7 4-1 15,3 2 1-15,9-4-1 16,7-3 1-16,8-1 0 15,10-3 0-15,12-2-1 16,9 2 3-16,6-7 0 16,4 3-3-16,2 1-2 15,5 4 1-15,-1 2-1 16,7-2 2-16,0-1 0 16,7-7 2-16,-5-6-1 15,2-4 0-15,6-8 0 16,0-5 4-16,9-7-3 0,-1-4 2 15,6-2 0-15,12 0-1 16,8-6 3-16,12 2-1 16,6-5-5-16,5-5-1 15,0-4 1-15,-4 0 0 16,-5-6 2-16,-5 2-1 16,-1-6 2-16,-1 0-2 15,2 2 4-15,6-6-5 16,-2 0 0-16,-1-4 0 15,0-9 0-15,-6-4 0 16,-2-1 0-16,-1-4 0 16,-8 0 0-16,-5 5 0 15,-5-1 0-15,-2 1 0 16,0 8 0-16,2-4 0 0,6 4 0 16,6-3 0-16,5-6 0 15,1 0 0-15,2 2 0 16,-2 2 0-16,-3 0 0 15,3 6 0-15,-7-4 0 16,-4 6 0-16,2-2 0 16,-2 0 0-16,-3-2 0 15,9-2 0-15,1-6 0 16,2 2 0-16,1-2 0 16,1 0 0-16,0 4 0 15,5 6 0-15,4 0 0 0,-4 8 0 16,4 0 0-1,-3 0 0-15,-1-4 0 0,4 0 0 16,4-4 0-16,-2-2 0 16,0-6 0-16,-1 2 0 15,-1-4 0-15,3 2 0 16,-1 2 0-16,-2 6 0 16,2 4 0-16,-5-1 0 15,1 1 0-15,2-4 0 16,-4-4 0-16,2-6 0 15,-7 0 0-15,-7 0 0 16,-2 0 0-16,-1 2 0 16,6 2 0-16,-1 2 0 15,-1 2 0-15,4 2 0 16,-3-2 0-16,2-2 0 16,8 0 0-16,-6-6 0 0,3 4 0 15,-8 2 0 1,-8-6 0-16,-6 10 0 0,-7-6 0 15,-9 6 0-15,-6-2 0 16,-12 2 0-16,-1-4 0 16,-9 2 0-16,-2-2 0 15,-13-2 0-15,-10 0 0 16,-14-6 0-16,-13 2 0 16,-10-4 0-16,-13 0 0 15,-4 0 0-15,-2 0 0 0,-4-14 0 16,-39-22 0-16,-22-12-9 15,-30-6-410-15,-21 10-835 16</inkml:trace>
  <inkml:trace contextRef="#ctx0" brushRef="#br2" timeOffset="169802.99">22075 14409 950 0,'0'0'128'0,"0"0"11"0,0 0 61 0,0 0-13 0,0 0-23 0,0 0-23 0,94-41-35 0,-75 68-74 0,-3 4-32 0,-3 7 0 0,3 2 0 0,-3 4 0 0,3 6 0 0,-3-4 0 0,1 4 0 16,1 4 0-16,2-1 0 15,0 7 0-15,1 2 0 16,5 8 0-16,-6 2 0 16,-1-1 0-16,-3-2 0 15,-1 2 0-15,1-1 0 16,-3 6 0-16,0 0 0 15,-1 9 0-15,-1 5 0 16,-1-4 0-16,-2-2 0 16,-5 0 0-16,0 1 0 15,0-5 0-15,-12-4 0 16,-1-12 0-16,2-12 0 0,0-20 0 16,4-10 0-16,3-12 0 15,-6-2 0-15,4 1 0 16,-3-4 0-16,1 0 0 15,2-1 0-15,2-4 0 16,0 0 0-16,-1 0 0 16,3 0 0-16,2 0 0 15,0 0 0-15,0 0 0 16,0-23-277-16,0-17-697 16</inkml:trace>
  <inkml:trace contextRef="#ctx0" brushRef="#br2" timeOffset="171727.73">24399 11500 287 0,'0'0'952'0,"0"0"-831"0,0 0-71 15,0 0 58-15,0 0 46 0,0 0-47 0,212-131-42 0,-125 122-1 0,11 0-21 0,7 8-6 0,-1-2-3 0,3-1-9 0,-6 3-25 0,-6 1 0 0,-5 0 0 16,-1 0 0-16,-3 13 0 16,-1 10 0-16,4 7 0 15,7 6 0-15,9 6 0 0,10 2 0 16,8 2 0-16,1 0 0 16,-7 0 0-16,-10 3 0 15,-11 3 0-15,-12 8 0 16,-8 6 0-16,-12 2 0 15,-3 2 0-15,-3 5 0 16,-10 1 0-16,4 8 0 16,-12 6 0-16,-11 5 0 15,-5 3 0-15,-10-2 0 16,-5 0 0-16,-5 4 0 16,-4 5 0-16,0 1 0 0,-6 2 0 15,-10 2 0-15,0 3 0 16,0-1 0-1,-3-2 0-15,-4-8 0 0,-1 3 0 16,-5-3 0-16,-3-2 0 16,-5 5 0-16,-8-5 0 15,-4-2 0-15,-11 5 0 16,-2-1 0-16,-5-2 0 16,-9 2 0-16,-4 1 0 15,-13 1 0-15,-11 6 0 16,-6-6 0-16,-13 1 0 15,-9-1 0-15,-8-2 0 16,-7 1 0-16,0-3 0 16,-5-2 0-16,4-2 0 15,-4-1 0-15,-11-1 0 16,-4 4 0-16,-9-6 0 0,-1-1 0 16,-4-5 0-16,-2-2 0 15,9-4 0-15,4-14 0 16,14-8 0-16,16-13 0 15,7-17 0-15,5-6 0 16,3-12 0-16,5-2 0 16,5-8 0-16,11 0 0 15,17 0 0-15,14 0 0 16,17 0 0-16,8 0 0 16,9 0 0-16,16-8 0 0,11-16 0 15,12-25 0 1,9-19-29-16,27-34-343 15,4-36-544-15</inkml:trace>
  <inkml:trace contextRef="#ctx0" brushRef="#br2" timeOffset="190524.43">24056 5324 996 0,'0'0'40'0,"0"0"90"0,0 0 9 16,0 0-51-16,0 0-13 0,0 0-17 0,-52 76 1 0,106-20 78 0,15 0-78 0,11-4-27 0,8-3 0 0,1-8-7 0,0 0-7 0,0-5-5 16,5-6-3-16,6-4 11 15,8-6-4-15,8-8-3 16,9-8 3-16,10-4-4 15,15-10 0-15,9-24-1 16,10-10-2-16,9-10 0 16,1-9-8-16,-2-5-2 15,-2-8 1-15,-11-8 1 0,-7-4-1 16,-15-1 2-16,-11-1-3 16,-13 2 0-16,-12 3 0 15,-15 3 0-15,-16 5 0 16,-14 2 0-16,-14-1 0 15,-12-4 0-15,-13-10 0 16,-4-11 0-16,-11-5 0 16,-5-2 0-16,-2 8 0 15,0 1 0-15,-13 5 0 16,-10 3 0-16,-6 4 0 16,-4 6 0-16,-7 7 0 15,-1 8 0-15,1 2 0 16,1 2 0-16,1-1 0 15,-3-1 0-15,1 2 0 16,-2 0 0-16,0 0 0 0,0 0 0 16,-6 1 0-16,0 3 0 15,-4 4 0-15,-1 0 0 16,2 1 0-16,-3-2 0 16,0-2 0-16,-4 1 0 15,-2 0 0-15,0 0 0 16,-2-4 0-16,-3-4 0 15,-2-7 0-15,-1-5 0 16,-3-2 0-16,-6-2 0 0,2 3 0 16,-3 1 0-16,-2 2 0 15,-3 2 0-15,-2-6 0 16,4 3 0-16,-2 2 0 16,7 1 0-16,2 7 0 15,-1 5 0-15,1 6 0 16,-1 2 0-16,-2 2 0 15,2 1 0-15,-1-1 0 16,3 6 0-16,-6 2 0 16,2 2 0-16,-2 2 0 15,-2-2 0-15,0 4 0 16,-4 0 0-16,-2-7 0 16,-4 1 0-16,-3-3 0 15,-8-6 0-15,-7 3 0 0,-5-2 0 16,-2 0 0-16,0 4 0 15,-1-4 0-15,-4 6 0 16,-3-3 0-16,-1 1 0 16,-1 0 0-16,-3 2 0 15,2 14 0-15,0 10 0 16,1 12 0-16,1-2 0 16,2 10 0-16,-4 0 0 15,1 0 0-15,1 0 0 16,-3 0 0-16,-1 0 0 15,-7 0 0-15,-2 0 0 16,-4 0 0-16,-8 0 0 16,-1 0 0-16,-5 0 0 15,-2 0 0-15,0 0 0 0,-3 0 0 16,3 0 0-16,-1 0 0 16,4 0 0-16,-6 0 0 15,-1 0 0-15,-8 0 0 16,3 0 0-16,-5 0 0 15,-4 0 0-15,5 0 0 16,1 0 0-16,8 0 0 16,4 0 0-16,4 0 0 15,0 0 0-15,-4 0 0 16,5 0 0-16,-1 0 0 16,0 0 0-16,-4 0 0 0,-10 0 0 15,4 0 0-15,-2 0 0 16,6 0 0-1,2 0 0-15,0 0 0 0,-7 0 0 16,-4 0 0-16,0 0 0 16,-5 0 0-16,-3 0 0 15,0 0 0-15,-2 0 0 16,-1 0 0-16,-3 0 0 16,2 0 0-16,-6 0 0 15,-6 0 0-15,-6 0 0 16,-8 0 0-16,-4 0 0 15,-1 0 0-15,0 0 0 16,2 0 0-16,1 0 0 16,-7 0 0-16,-7 0 0 15,-6 0 0-15,-12 0 0 0,7 0 0 16,5 0 0-16,6 0 0 16,12 0 0-16,-11 0 0 15,2 0 0-15,-7 0 0 16,-2 0 0-16,7 0 0 15,4 0 0-15,8 0 0 16,8 0 0-16,-5 0 0 16,1 0 0-16,6 0 0 15,-1 0 0-15,12 0 0 16,9 0 0-16,13 0 0 16,18 0 0-16,15 0 0 15,9 0 0-15,18 0 0 16,18 0 0-16,16 0 0 0,21 0 0 15,23 0 0-15,14 0 0 16,11 0 0-16,4 0 0 16,0 0 0-16,0 0 0 15,0 0 0-15,0 0 0 16,0 0 0-16,0 0 0 16,0 0 0-16,0 0 0 15,0 0 0-15,0 0 0 16,0 0 0-16,0 0 0 15,0 0 0-15,0 0 0 16,0 0 0-16,0 0 0 16,0 0 0-16,0 0 0 0,0 0 0 15,0 0 0 1,0 0 0-16,0 0 0 0,0 0 0 16,2 0 0-16,0 0 0 15,-2 0 0-15,4 0 0 16,1 0 0-16,3 0 0 15,4 0 0-15,1 0 0 16,1 0-78-16,1 10-190 16,-1 8-148-16,-6 4-316 15</inkml:trace>
  <inkml:trace contextRef="#ctx0" brushRef="#br2" timeOffset="193052.04">7047 1516 419 0,'0'0'666'0,"0"0"-471"0,0 0-110 0,0 0 47 0,0 0 17 0,0 0-22 0,0 0-40 0,198-173-24 0,-131 129-13 0,0 0-13 0,2-4-8 16,-2 0-21-16,-3 4-8 0,1-2 0 16,1 1 0-16,-1-1 0 0,5 4 0 15,-6 2 0 1,5 2 0-16,4 2 0 0,-1-4 0 16,8 0 0-16,0-3 0 15,5-3 0-15,5-6 0 16,1 0 0-16,0-6 0 15,3 4 0-15,-8 6 0 16,-1 4 0-16,-4 9 0 16,-6 8 0-16,-1 0 0 15,-1 5 0-15,-2 0 0 16,-1 4 0-16,-1 0 0 16,4 2 0-16,3 6 0 15,8-4 0-15,10 2 0 16,15-10 0-16,34-10 0 15,33 6 0-15,31 2 0 0,22 14 0 16,1 0 0-16,-7 10 0 16,-3 0 0-16,-10 0 0 15,-11 0 0-15,-10 0 0 16,-11 0 0-16,-11 0 0 16,0 0 0-16,-8 0 0 15,-9 0 0-15,-5 0 0 16,-6 0 0-16,-8 0 0 15,-2 0 0-15,-8 0 0 16,-7 0 0-16,-4 0 0 16,0 0 0-16,8 0 0 15,9 0 0-15,7 0 0 0,6 0 0 16,0 0 0-16,1 0 0 16,-6 0 0-16,-2 0 0 15,0 0 0 1,5 0 0-16,5 0 0 0,2 0 0 15,3 0 0-15,4 0 0 16,4 0 0-16,1 0 0 16,-2 0 0-16,-1 0 0 15,-5 0 0-15,-4 0 0 16,0 0 0-16,-7 0 0 16,0 0 0-16,-9 0 0 15,0 0 0-15,2 0 0 0,8 0 0 16,6 0 0-16,-3 0 0 15,5 0 0 1,-6 0 0-16,-1 0 0 0,1 0 0 16,1 0 0-16,5 0 0 15,-4 0 0-15,-3 0 0 16,-1 0 0-16,-4 0 0 16,2 0 0-16,-6 0 0 15,-4 0 0-15,-9 0 0 16,0 0 0-16,-5 0 0 15,3 0 0-15,7 0 0 16,1 0 0-16,8 8 0 16,2 8 0-16,-1 4 0 15,-1 0 0-15,0-2 0 0,-5 2 0 16,-1 0 0-16,-3 0 0 16,-5 0 0-16,1 0 0 15,-4 0 0-15,-6 2 0 16,3 5 0-16,-10 2 0 15,0 1 0-15,8 5 0 16,-4 3 0-16,0-4 0 16,-6 2 0-16,-11-2 0 15,0-4 0-15,-7 0 0 16,-6 0 0-16,-7-6 0 16,-6 1 0-16,-5 0 0 15,-3 0 0-15,-6 1 0 16,0 2 0-16,-5-2 0 15,4 0 0-15,-2 2 0 16,6-2 0-16,-3 2 0 0,-3 0 0 16,4-2 0-16,-2 2 0 15,2 2 0-15,1 2 0 16,2 1 0-16,5 0 0 16,2 2 0-16,2 1 0 15,5-4 0-15,1 2 0 16,-4-2 0-16,-1 0 0 15,-1 4 0-15,-2 0 0 16,0 2 0-16,1-2 0 16,1 2 0-16,3 1 0 0,-1-1 0 15,-2 2 0 1,1 4 0-16,-3 4 0 0,-2 0 0 16,0 0 0-1,-1 4 0-15,5 3 0 0,1 5 0 16,2 6 0-16,-2 4 0 15,-1 4 0-15,-2-2 0 16,0-1 0-16,0-7 0 16,3-4 0-16,-4 2 0 15,7 0 0-15,3 7 0 16,-1 1 0-16,3 0 0 16,-3 0 0-16,-9 0 0 0,-1-2 0 15,-6 0 0-15,-5-1 0 16,-5 1 0-16,-4 2 0 15,-3 2 0 1,-4 3 0-16,1-1 0 0,-3 2 0 16,-7 0 0-16,-4 9 0 15,-7-5 0-15,-6-4 0 16,-3-2 0-16,2-6 0 16,3-2 0-16,-2 3 0 15,-3-3 0-15,-2-4 0 16,0-4 0-16,0-4 0 15,0-2 0-15,0-4 0 16,0-2 0-16,0-2 0 16,-4-3 0-16,-2 3 0 15,0-6 0-15,-1 4 0 16,1-2 0-16,-1-4 0 0,2 0 0 16,-1 0 0-16,1-1 0 15,-1 1 0-15,-1-2 0 16,-2 2 0-16,0 2 0 15,-4-2 0-15,-1 2 0 16,-3 6 0-16,-3 1 0 16,-1-1 0-16,4-7 0 15,-1 0 0-15,-3-1 0 16,0 2 0-16,-4-2 0 16,0-4 0-16,-1 2 0 15,-4-6 0-15,-3 0 0 0,-9 1 0 16,-3-4 0-16,-8 0 0 15,-13 1 0-15,-8-2 0 16,-18 2 0-16,-4-2 0 16,-1-4 0-16,-8-4 0 15,-2-4 0-15,-9-4 0 16,-3-4 0-16,-7-4 0 16,-12 0 0-16,-9-6 0 15,-7-12 0-15,-11-6 0 16,-7-2 0-16,6-5 0 15,12-2 0-15,15-10 0 16,33-4 0-16,21-18 0 0,16-9 0 16,22-10 0-16,16-13 0 15,11 1 0-15,15-4 0 16,3-7 0-16,-11-11-347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7459A-F29F-4D0B-989A-5ADBB18063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18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7459A-F29F-4D0B-989A-5ADBB18063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24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79026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8920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1791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3860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6794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>
            <a:extLst>
              <a:ext uri="{FF2B5EF4-FFF2-40B4-BE49-F238E27FC236}">
                <a16:creationId xmlns:a16="http://schemas.microsoft.com/office/drawing/2014/main" id="{BF2E2924-6D73-5AE6-C683-206D2926C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822" t="33847" r="4821" b="16886"/>
          <a:stretch/>
        </p:blipFill>
        <p:spPr>
          <a:xfrm>
            <a:off x="10192075" y="5098594"/>
            <a:ext cx="1999925" cy="1567545"/>
          </a:xfrm>
          <a:prstGeom prst="rect">
            <a:avLst/>
          </a:prstGeom>
          <a:effectLst>
            <a:outerShdw blurRad="50800" dist="50800" dir="6600000" sx="1000" sy="1000" algn="ctr" rotWithShape="0">
              <a:srgbClr val="000000"/>
            </a:outerShdw>
            <a:reflection endPos="0" dist="50800" dir="5400000" sy="-100000" algn="bl" rotWithShape="0"/>
            <a:softEdge rad="673100"/>
          </a:effectLst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E8DDF5BE-8BA2-7BD8-26E1-B540DE41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509" y="829582"/>
            <a:ext cx="10256519" cy="737961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4000" b="0" i="0" kern="1200" dirty="0">
                <a:solidFill>
                  <a:schemeClr val="bg1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 descr="形状, 圆圈&#10;&#10;描述已自动生成">
            <a:extLst>
              <a:ext uri="{FF2B5EF4-FFF2-40B4-BE49-F238E27FC236}">
                <a16:creationId xmlns:a16="http://schemas.microsoft.com/office/drawing/2014/main" id="{3E226485-581D-1B6A-C6D8-7E07AB47AA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19" y="410125"/>
            <a:ext cx="624839" cy="624839"/>
          </a:xfrm>
          <a:prstGeom prst="rect">
            <a:avLst/>
          </a:prstGeom>
        </p:spPr>
      </p:pic>
      <p:pic>
        <p:nvPicPr>
          <p:cNvPr id="12" name="图片 11" descr="形状, 圆圈&#10;&#10;描述已自动生成">
            <a:extLst>
              <a:ext uri="{FF2B5EF4-FFF2-40B4-BE49-F238E27FC236}">
                <a16:creationId xmlns:a16="http://schemas.microsoft.com/office/drawing/2014/main" id="{3B8E353A-630A-1FF3-055A-F6C7F51974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008" y="472412"/>
            <a:ext cx="1188720" cy="1188720"/>
          </a:xfrm>
          <a:prstGeom prst="rect">
            <a:avLst/>
          </a:prstGeom>
        </p:spPr>
      </p:pic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272542E-2856-5937-BF7D-43432DA65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8508" y="2018302"/>
            <a:ext cx="10256519" cy="4578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28761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2024/8/7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2024</a:t>
            </a:r>
            <a:r>
              <a:rPr lang="zh-CN" altLang="en-US" sz="6000" dirty="0">
                <a:solidFill>
                  <a:schemeClr val="bg1"/>
                </a:solidFill>
              </a:rPr>
              <a:t>牛客</a:t>
            </a:r>
            <a:r>
              <a:rPr lang="zh-CN" altLang="en-US" dirty="0"/>
              <a:t>暑假</a:t>
            </a:r>
            <a:br>
              <a:rPr lang="en-US" altLang="zh-CN" sz="6000" dirty="0">
                <a:solidFill>
                  <a:schemeClr val="bg1"/>
                </a:solidFill>
                <a:latin typeface="HarmonyOS Sans SC Light" pitchFamily="2" charset="-122"/>
                <a:ea typeface="HarmonyOS Sans SC Light" pitchFamily="2" charset="-122"/>
              </a:rPr>
            </a:br>
            <a:r>
              <a:rPr lang="zh-CN" altLang="en-US" sz="7200" b="1" dirty="0">
                <a:solidFill>
                  <a:schemeClr val="bg1"/>
                </a:solidFill>
              </a:rPr>
              <a:t>多校</a:t>
            </a:r>
            <a:r>
              <a:rPr lang="en-US" altLang="zh-CN" sz="7200" b="1" dirty="0">
                <a:solidFill>
                  <a:schemeClr val="bg1"/>
                </a:solidFill>
              </a:rPr>
              <a:t>——</a:t>
            </a:r>
            <a:r>
              <a:rPr lang="zh-CN" altLang="en-US" sz="7200" b="1" dirty="0">
                <a:solidFill>
                  <a:schemeClr val="bg1"/>
                </a:solidFill>
              </a:rPr>
              <a:t>第七场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邓丝雨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8E3EC-1FC7-6F35-C413-58E88C031614}"/>
              </a:ext>
            </a:extLst>
          </p:cNvPr>
          <p:cNvSpPr txBox="1"/>
          <p:nvPr/>
        </p:nvSpPr>
        <p:spPr>
          <a:xfrm>
            <a:off x="533399" y="5868182"/>
            <a:ext cx="777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讲题顺序：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JIKDAG  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顺便聊聊轮廓线</a:t>
            </a:r>
            <a:r>
              <a:rPr lang="en-US" altLang="zh-CN" sz="28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dp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和对偶图</a:t>
            </a: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AB3CA-A475-1EC1-4E85-D8523FD5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- Maximum Subarray Sum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E7CCA0-5A8D-571D-475D-C6B149E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长度为 </a:t>
            </a:r>
            <a:r>
              <a:rPr lang="en-US" altLang="zh-CN" dirty="0"/>
              <a:t>N</a:t>
            </a:r>
            <a:r>
              <a:rPr lang="zh-CN" altLang="en-US" dirty="0"/>
              <a:t>的数组 </a:t>
            </a:r>
            <a:r>
              <a:rPr lang="en-US" altLang="zh-CN" dirty="0"/>
              <a:t>a</a:t>
            </a:r>
            <a:r>
              <a:rPr lang="zh-CN" altLang="en-US" dirty="0"/>
              <a:t>，首先执行至多 </a:t>
            </a:r>
            <a:r>
              <a:rPr lang="en-US" altLang="zh-CN" dirty="0"/>
              <a:t>M</a:t>
            </a:r>
            <a:r>
              <a:rPr lang="zh-CN" altLang="en-US" dirty="0"/>
              <a:t>次元素交换（不要求相邻）操作，</a:t>
            </a:r>
          </a:p>
          <a:p>
            <a:r>
              <a:rPr lang="zh-CN" altLang="en-US" dirty="0"/>
              <a:t>然后从中选择长度不小于 </a:t>
            </a:r>
            <a:r>
              <a:rPr lang="en-US" altLang="zh-CN" dirty="0"/>
              <a:t>K</a:t>
            </a:r>
            <a:r>
              <a:rPr lang="zh-CN" altLang="en-US" dirty="0"/>
              <a:t>的 ⌊</a:t>
            </a:r>
            <a:r>
              <a:rPr lang="en-US" altLang="zh-CN" dirty="0"/>
              <a:t>N/K⌋</a:t>
            </a:r>
            <a:r>
              <a:rPr lang="zh-CN" altLang="en-US" dirty="0"/>
              <a:t>个不交叉子数组，求所有所选子数组的元素之和最大是多少</a:t>
            </a:r>
          </a:p>
          <a:p>
            <a:r>
              <a:rPr lang="en-US" altLang="zh-CN" dirty="0"/>
              <a:t>1 ≤ K ≤ N ≤ 10^4, 0 ≤ M ≤ 20</a:t>
            </a:r>
          </a:p>
          <a:p>
            <a:r>
              <a:rPr lang="en-US" altLang="zh-CN" dirty="0"/>
              <a:t>−10^5 ≤ ai ≤ 10^5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002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46D60-C99C-A25D-D80E-2E43FE91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轮廓线</a:t>
            </a:r>
            <a:r>
              <a:rPr lang="en-US" altLang="zh-CN" dirty="0" err="1"/>
              <a:t>dp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2756B-E507-68FE-0954-AE2B98148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4058" cy="4351338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1*2</a:t>
            </a:r>
            <a:r>
              <a:rPr lang="zh-CN" altLang="en-US" dirty="0"/>
              <a:t>的骨牌放满</a:t>
            </a:r>
            <a:r>
              <a:rPr lang="en-US" altLang="zh-CN" dirty="0"/>
              <a:t>n*m</a:t>
            </a:r>
            <a:r>
              <a:rPr lang="zh-CN" altLang="en-US" dirty="0"/>
              <a:t>的矩形有多少种方案？（</a:t>
            </a:r>
            <a:r>
              <a:rPr lang="en-US" altLang="zh-CN" dirty="0"/>
              <a:t>n&lt;=12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1*2</a:t>
            </a:r>
            <a:r>
              <a:rPr lang="zh-CN" altLang="en-US" dirty="0"/>
              <a:t>的骨牌和不超过</a:t>
            </a:r>
            <a:r>
              <a:rPr lang="en-US" altLang="zh-CN" dirty="0"/>
              <a:t>k</a:t>
            </a:r>
            <a:r>
              <a:rPr lang="zh-CN" altLang="en-US" dirty="0"/>
              <a:t>个</a:t>
            </a:r>
            <a:r>
              <a:rPr lang="en-US" altLang="zh-CN" dirty="0"/>
              <a:t>1*1</a:t>
            </a:r>
            <a:r>
              <a:rPr lang="zh-CN" altLang="en-US" dirty="0"/>
              <a:t>的小骨牌放满</a:t>
            </a:r>
            <a:r>
              <a:rPr lang="en-US" altLang="zh-CN" dirty="0"/>
              <a:t>n*m</a:t>
            </a:r>
            <a:r>
              <a:rPr lang="zh-CN" altLang="en-US" dirty="0"/>
              <a:t>的矩形有多少方案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6CB662B-C3C5-1E75-B7E3-532CA0F0E7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4263"/>
              </p:ext>
            </p:extLst>
          </p:nvPr>
        </p:nvGraphicFramePr>
        <p:xfrm>
          <a:off x="8262258" y="2394858"/>
          <a:ext cx="3091542" cy="3632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5257">
                  <a:extLst>
                    <a:ext uri="{9D8B030D-6E8A-4147-A177-3AD203B41FA5}">
                      <a16:colId xmlns:a16="http://schemas.microsoft.com/office/drawing/2014/main" val="1626715839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2036069391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1821939969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1453469638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2399609616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1737171366"/>
                    </a:ext>
                  </a:extLst>
                </a:gridCol>
              </a:tblGrid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508737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007040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214012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01952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04525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170702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50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31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8E992-7690-D857-D4AD-77280A75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0C528-1024-3E98-FFB3-B70EA5D35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用如下的</a:t>
            </a:r>
            <a:r>
              <a:rPr lang="en-US" altLang="zh-CN" dirty="0"/>
              <a:t>L</a:t>
            </a:r>
            <a:r>
              <a:rPr lang="zh-CN" altLang="en-US" dirty="0"/>
              <a:t>型骨牌放满</a:t>
            </a:r>
            <a:r>
              <a:rPr lang="en-US" altLang="zh-CN" dirty="0"/>
              <a:t>n*m</a:t>
            </a:r>
            <a:r>
              <a:rPr lang="zh-CN" altLang="en-US" dirty="0"/>
              <a:t>的矩形有多少方案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224F539-C1EC-DA59-19D0-7F3D6694B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894738"/>
              </p:ext>
            </p:extLst>
          </p:nvPr>
        </p:nvGraphicFramePr>
        <p:xfrm>
          <a:off x="8360230" y="2057401"/>
          <a:ext cx="3091542" cy="3632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5257">
                  <a:extLst>
                    <a:ext uri="{9D8B030D-6E8A-4147-A177-3AD203B41FA5}">
                      <a16:colId xmlns:a16="http://schemas.microsoft.com/office/drawing/2014/main" val="1626715839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2036069391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1821939969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1453469638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2399609616"/>
                    </a:ext>
                  </a:extLst>
                </a:gridCol>
                <a:gridCol w="515257">
                  <a:extLst>
                    <a:ext uri="{9D8B030D-6E8A-4147-A177-3AD203B41FA5}">
                      <a16:colId xmlns:a16="http://schemas.microsoft.com/office/drawing/2014/main" val="1737171366"/>
                    </a:ext>
                  </a:extLst>
                </a:gridCol>
              </a:tblGrid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508737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007040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214012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01952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04525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170702"/>
                  </a:ext>
                </a:extLst>
              </a:tr>
              <a:tr h="5189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50074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8A2512C8-C9A3-2020-5942-C42291BCDC7F}"/>
              </a:ext>
            </a:extLst>
          </p:cNvPr>
          <p:cNvGrpSpPr/>
          <p:nvPr/>
        </p:nvGrpSpPr>
        <p:grpSpPr>
          <a:xfrm>
            <a:off x="1295401" y="2460172"/>
            <a:ext cx="1121228" cy="1197428"/>
            <a:chOff x="1295401" y="2460172"/>
            <a:chExt cx="1545772" cy="155121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5A2EF1D-A80C-704F-32A0-BB5E264DA4AD}"/>
                </a:ext>
              </a:extLst>
            </p:cNvPr>
            <p:cNvSpPr/>
            <p:nvPr/>
          </p:nvSpPr>
          <p:spPr>
            <a:xfrm>
              <a:off x="1295401" y="2460172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5ED105A-5B93-C84D-F0F4-4736A6DA8671}"/>
                </a:ext>
              </a:extLst>
            </p:cNvPr>
            <p:cNvSpPr/>
            <p:nvPr/>
          </p:nvSpPr>
          <p:spPr>
            <a:xfrm>
              <a:off x="1295401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E6E2CD5-C25B-D38C-CB31-B7D0413DACD2}"/>
                </a:ext>
              </a:extLst>
            </p:cNvPr>
            <p:cNvSpPr/>
            <p:nvPr/>
          </p:nvSpPr>
          <p:spPr>
            <a:xfrm>
              <a:off x="2068287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B8472CB-67DB-2489-9DB8-9101BF25DC7A}"/>
              </a:ext>
            </a:extLst>
          </p:cNvPr>
          <p:cNvGrpSpPr/>
          <p:nvPr/>
        </p:nvGrpSpPr>
        <p:grpSpPr>
          <a:xfrm>
            <a:off x="1118507" y="4659992"/>
            <a:ext cx="1017815" cy="1012714"/>
            <a:chOff x="1295401" y="2460172"/>
            <a:chExt cx="1545772" cy="155121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9913A07-F615-7592-99C9-A6287CEF9CB8}"/>
                </a:ext>
              </a:extLst>
            </p:cNvPr>
            <p:cNvSpPr/>
            <p:nvPr/>
          </p:nvSpPr>
          <p:spPr>
            <a:xfrm>
              <a:off x="1295401" y="2460172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6BF01B-ECBD-833D-F2C8-AA880A85125C}"/>
                </a:ext>
              </a:extLst>
            </p:cNvPr>
            <p:cNvSpPr/>
            <p:nvPr/>
          </p:nvSpPr>
          <p:spPr>
            <a:xfrm>
              <a:off x="1295401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55FDE20-C29C-F335-029D-CA5207164A73}"/>
                </a:ext>
              </a:extLst>
            </p:cNvPr>
            <p:cNvSpPr/>
            <p:nvPr/>
          </p:nvSpPr>
          <p:spPr>
            <a:xfrm>
              <a:off x="2068287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12E310E-D4C8-1EE1-257D-E7263EAF283A}"/>
              </a:ext>
            </a:extLst>
          </p:cNvPr>
          <p:cNvGrpSpPr/>
          <p:nvPr/>
        </p:nvGrpSpPr>
        <p:grpSpPr>
          <a:xfrm rot="5400000">
            <a:off x="2482187" y="4657442"/>
            <a:ext cx="1017815" cy="1012714"/>
            <a:chOff x="1295401" y="2460172"/>
            <a:chExt cx="1545772" cy="155121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B227D73-48E7-53AE-F879-C13E2F9451DC}"/>
                </a:ext>
              </a:extLst>
            </p:cNvPr>
            <p:cNvSpPr/>
            <p:nvPr/>
          </p:nvSpPr>
          <p:spPr>
            <a:xfrm>
              <a:off x="1295401" y="2460172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DDE8E8-CFEC-B4E2-0BFF-A70AFD5A829F}"/>
                </a:ext>
              </a:extLst>
            </p:cNvPr>
            <p:cNvSpPr/>
            <p:nvPr/>
          </p:nvSpPr>
          <p:spPr>
            <a:xfrm>
              <a:off x="1295401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9FA5BBD-352E-0566-B334-E968449A392F}"/>
                </a:ext>
              </a:extLst>
            </p:cNvPr>
            <p:cNvSpPr/>
            <p:nvPr/>
          </p:nvSpPr>
          <p:spPr>
            <a:xfrm>
              <a:off x="2068287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1DF6601-1CE9-2963-D38B-11C8B7B84652}"/>
              </a:ext>
            </a:extLst>
          </p:cNvPr>
          <p:cNvGrpSpPr/>
          <p:nvPr/>
        </p:nvGrpSpPr>
        <p:grpSpPr>
          <a:xfrm rot="10800000">
            <a:off x="3844377" y="4657441"/>
            <a:ext cx="1017815" cy="1012714"/>
            <a:chOff x="1295401" y="2460172"/>
            <a:chExt cx="1545772" cy="155121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E371625-4794-4E0C-E3C2-9A62C7306AE1}"/>
                </a:ext>
              </a:extLst>
            </p:cNvPr>
            <p:cNvSpPr/>
            <p:nvPr/>
          </p:nvSpPr>
          <p:spPr>
            <a:xfrm>
              <a:off x="1295401" y="2460172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2BF0481-9024-93D3-5295-2842D501E2E0}"/>
                </a:ext>
              </a:extLst>
            </p:cNvPr>
            <p:cNvSpPr/>
            <p:nvPr/>
          </p:nvSpPr>
          <p:spPr>
            <a:xfrm>
              <a:off x="1295401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FDD84D2-42DF-60C9-9C88-A1A7CCC9632E}"/>
                </a:ext>
              </a:extLst>
            </p:cNvPr>
            <p:cNvSpPr/>
            <p:nvPr/>
          </p:nvSpPr>
          <p:spPr>
            <a:xfrm>
              <a:off x="2068287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6F79313-ADCA-E3C1-11FA-88A8D73DB9DB}"/>
              </a:ext>
            </a:extLst>
          </p:cNvPr>
          <p:cNvGrpSpPr/>
          <p:nvPr/>
        </p:nvGrpSpPr>
        <p:grpSpPr>
          <a:xfrm rot="16200000">
            <a:off x="5298772" y="4654891"/>
            <a:ext cx="1017815" cy="1012714"/>
            <a:chOff x="1295401" y="2460172"/>
            <a:chExt cx="1545772" cy="155121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B1DD8E0-029C-4555-5E15-752820023511}"/>
                </a:ext>
              </a:extLst>
            </p:cNvPr>
            <p:cNvSpPr/>
            <p:nvPr/>
          </p:nvSpPr>
          <p:spPr>
            <a:xfrm>
              <a:off x="1295401" y="2460172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405D148-3874-D559-9C67-2947520282A7}"/>
                </a:ext>
              </a:extLst>
            </p:cNvPr>
            <p:cNvSpPr/>
            <p:nvPr/>
          </p:nvSpPr>
          <p:spPr>
            <a:xfrm>
              <a:off x="1295401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1FF85D5-B4EC-EDE4-020C-C0AA29100332}"/>
                </a:ext>
              </a:extLst>
            </p:cNvPr>
            <p:cNvSpPr/>
            <p:nvPr/>
          </p:nvSpPr>
          <p:spPr>
            <a:xfrm>
              <a:off x="2068287" y="3238500"/>
              <a:ext cx="772886" cy="7728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97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247E3-9EC9-247D-2B8A-E7BA8822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2019 CCPC</a:t>
            </a:r>
            <a:r>
              <a:rPr lang="zh-CN" altLang="en-US" dirty="0"/>
              <a:t>秦皇岛 </a:t>
            </a:r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5FC5B0-FE7A-1E99-2909-616F6474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66114" cy="4351338"/>
          </a:xfrm>
        </p:spPr>
        <p:txBody>
          <a:bodyPr/>
          <a:lstStyle/>
          <a:p>
            <a:r>
              <a:rPr lang="en-US" altLang="zh-CN" dirty="0"/>
              <a:t> n*n</a:t>
            </a:r>
            <a:r>
              <a:rPr lang="zh-CN" altLang="en-US" dirty="0"/>
              <a:t>的棋盘，有一些黑白棋子，当一个棋子左下方无棋子，就是可以删掉的</a:t>
            </a:r>
            <a:endParaRPr lang="en-US" altLang="zh-CN" dirty="0"/>
          </a:p>
          <a:p>
            <a:r>
              <a:rPr lang="zh-CN" altLang="en-US" dirty="0"/>
              <a:t>两种操作</a:t>
            </a:r>
            <a:endParaRPr lang="en-US" altLang="zh-CN" dirty="0"/>
          </a:p>
          <a:p>
            <a:r>
              <a:rPr lang="zh-CN" altLang="en-US" dirty="0"/>
              <a:t>删可以删掉的（</a:t>
            </a:r>
            <a:r>
              <a:rPr lang="en-US" altLang="zh-CN" dirty="0" err="1"/>
              <a:t>x,y</a:t>
            </a:r>
            <a:r>
              <a:rPr lang="zh-CN" altLang="en-US" dirty="0"/>
              <a:t>）处的棋子，代价</a:t>
            </a:r>
            <a:r>
              <a:rPr lang="en-US" altLang="zh-CN" dirty="0"/>
              <a:t>W(x</a:t>
            </a:r>
            <a:r>
              <a:rPr lang="zh-CN" altLang="en-US" dirty="0"/>
              <a:t>，</a:t>
            </a:r>
            <a:r>
              <a:rPr lang="en-US" altLang="zh-CN" dirty="0"/>
              <a:t>y)</a:t>
            </a:r>
          </a:p>
          <a:p>
            <a:r>
              <a:rPr lang="zh-CN" altLang="en-US" dirty="0"/>
              <a:t>用时删可以删的一黑一白两个棋子，代价是</a:t>
            </a:r>
            <a:r>
              <a:rPr lang="en-US" altLang="zh-CN" dirty="0"/>
              <a:t>|W(x1,y1)-W(x2,y2)|</a:t>
            </a:r>
          </a:p>
          <a:p>
            <a:r>
              <a:rPr lang="zh-CN" altLang="en-US" dirty="0"/>
              <a:t>问把所有棋子删完的最小代价（</a:t>
            </a:r>
            <a:r>
              <a:rPr lang="en-US" altLang="zh-CN" dirty="0"/>
              <a:t>n&lt;=12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00009C-9690-2B26-6F59-4A115015A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69805"/>
              </p:ext>
            </p:extLst>
          </p:nvPr>
        </p:nvGraphicFramePr>
        <p:xfrm>
          <a:off x="7670802" y="1497388"/>
          <a:ext cx="4063997" cy="38632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79384738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80304650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71615246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6978218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28076739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673102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881905947"/>
                    </a:ext>
                  </a:extLst>
                </a:gridCol>
              </a:tblGrid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978514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90408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578600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441587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021577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79718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51649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862AB3E-CBE8-E45E-F126-1CD3C4492979}"/>
                  </a:ext>
                </a:extLst>
              </p14:cNvPr>
              <p14:cNvContentPartPr/>
              <p14:nvPr/>
            </p14:nvContentPartPr>
            <p14:xfrm>
              <a:off x="3103920" y="1157040"/>
              <a:ext cx="8956080" cy="54327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862AB3E-CBE8-E45E-F126-1CD3C44929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4560" y="1147680"/>
                <a:ext cx="8974800" cy="54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85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12EFB-0E16-A945-ECE4-511600A2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61118-B469-8F8C-376D-3FF4DA198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F0C6B30-EE62-78F2-27E5-6652B3778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191776"/>
              </p:ext>
            </p:extLst>
          </p:nvPr>
        </p:nvGraphicFramePr>
        <p:xfrm>
          <a:off x="6636659" y="1831670"/>
          <a:ext cx="4063997" cy="38632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79384738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80304650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71615246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6978218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28076739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673102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881905947"/>
                    </a:ext>
                  </a:extLst>
                </a:gridCol>
              </a:tblGrid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978514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90408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578600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441587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021577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79718"/>
                  </a:ext>
                </a:extLst>
              </a:tr>
              <a:tr h="55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516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29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1562F-F52A-CEFD-84D8-623777D0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2018CCPC </a:t>
            </a:r>
            <a:r>
              <a:rPr lang="zh-CN" altLang="en-US" dirty="0"/>
              <a:t>女生赛 </a:t>
            </a:r>
            <a:r>
              <a:rPr lang="en-US" altLang="zh-CN" dirty="0"/>
              <a:t>D </a:t>
            </a:r>
            <a:r>
              <a:rPr lang="zh-CN" altLang="en-US" dirty="0"/>
              <a:t>寻宝游戏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8C9F4C-5098-6C94-C57E-A7FA0848E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N*M</a:t>
            </a:r>
            <a:r>
              <a:rPr lang="zh-CN" altLang="en-US" dirty="0"/>
              <a:t>网格图，每格有</a:t>
            </a:r>
            <a:r>
              <a:rPr lang="en-US" altLang="zh-CN" dirty="0" err="1"/>
              <a:t>aij</a:t>
            </a:r>
            <a:r>
              <a:rPr lang="zh-CN" altLang="en-US" dirty="0"/>
              <a:t>枚金币从</a:t>
            </a:r>
            <a:r>
              <a:rPr lang="en-US" altLang="zh-CN" dirty="0"/>
              <a:t>(1,1)</a:t>
            </a:r>
            <a:r>
              <a:rPr lang="zh-CN" altLang="en-US" dirty="0"/>
              <a:t>向下或者向右走，走到（</a:t>
            </a:r>
            <a:r>
              <a:rPr lang="en-US" altLang="zh-CN" dirty="0" err="1"/>
              <a:t>n,m</a:t>
            </a:r>
            <a:r>
              <a:rPr lang="zh-CN" altLang="en-US" dirty="0"/>
              <a:t>）获得路径上所有金币，走之前有</a:t>
            </a:r>
            <a:r>
              <a:rPr lang="en-US" altLang="zh-CN" dirty="0"/>
              <a:t>k</a:t>
            </a:r>
            <a:r>
              <a:rPr lang="zh-CN" altLang="en-US" dirty="0"/>
              <a:t>次机会交换任意两点上的金币，求拿到的金币有多少（</a:t>
            </a:r>
            <a:r>
              <a:rPr lang="en-US" altLang="zh-CN" dirty="0" err="1"/>
              <a:t>n,m</a:t>
            </a:r>
            <a:r>
              <a:rPr lang="en-US" altLang="zh-CN"/>
              <a:t>&lt;=50, k &lt;= 20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45EF755-99FA-6782-04AA-4E0D7CE92002}"/>
                  </a:ext>
                </a:extLst>
              </p14:cNvPr>
              <p14:cNvContentPartPr/>
              <p14:nvPr/>
            </p14:nvContentPartPr>
            <p14:xfrm>
              <a:off x="444960" y="3014640"/>
              <a:ext cx="10311480" cy="3843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45EF755-99FA-6782-04AA-4E0D7CE920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0" y="3005280"/>
                <a:ext cx="10330200" cy="38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02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67C55-ED55-9FBA-7C84-E0CDE55D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E596B-69D5-3E09-4361-08F9D9F82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6F99B5-A40B-BD04-AE4A-7808A8D1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24" y="-1"/>
            <a:ext cx="5964303" cy="68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6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880A4-4D04-7BEC-8A7D-FF9C57A9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 - Frog Crossing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A3CFE-0986-F0B9-4A4A-D6CC1B2F5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按照简单几何图形（矩形）的方式给定一张平面图，求删除每一条边后的最大流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3BBC2E-4771-091C-9942-8ACFB919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2" y="3563937"/>
            <a:ext cx="7492088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21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73BFB-B01D-445C-A25F-E6FA70E2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看个题先：</a:t>
            </a:r>
            <a:r>
              <a:rPr lang="en-US" altLang="zh-CN" dirty="0"/>
              <a:t>NC209695	</a:t>
            </a:r>
            <a:r>
              <a:rPr lang="zh-CN" altLang="en-US" dirty="0"/>
              <a:t>狼抓兔子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78CFAD-C3FA-48B3-AAB5-1B92D2B68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在小朋友们最喜欢的</a:t>
            </a:r>
            <a:r>
              <a:rPr lang="en-US" altLang="zh-CN" dirty="0"/>
              <a:t>“</a:t>
            </a:r>
            <a:r>
              <a:rPr lang="zh-CN" altLang="en-US" dirty="0"/>
              <a:t>喜羊羊与灰太狼</a:t>
            </a:r>
            <a:r>
              <a:rPr lang="en-US" altLang="zh-CN" dirty="0"/>
              <a:t>”,</a:t>
            </a:r>
            <a:r>
              <a:rPr lang="zh-CN" altLang="en-US" dirty="0"/>
              <a:t>话说灰太狼抓羊不到，但抓兔子还是比较在行的，而且现在的兔子还比较笨，它们只有两个窝，现在你做为狼王，面对下面这样一个网格的地</a:t>
            </a:r>
            <a:endParaRPr lang="en-US" altLang="zh-CN" dirty="0"/>
          </a:p>
          <a:p>
            <a:r>
              <a:rPr lang="zh-CN" altLang="en-US" dirty="0"/>
              <a:t>左上角点为 </a:t>
            </a:r>
            <a:r>
              <a:rPr lang="en-US" altLang="zh-CN" dirty="0"/>
              <a:t>(1,1), </a:t>
            </a:r>
            <a:r>
              <a:rPr lang="zh-CN" altLang="en-US" dirty="0"/>
              <a:t>右下角点为 </a:t>
            </a:r>
            <a:r>
              <a:rPr lang="en-US" altLang="zh-CN" dirty="0"/>
              <a:t>(N,M) (</a:t>
            </a:r>
            <a:r>
              <a:rPr lang="zh-CN" altLang="en-US" dirty="0"/>
              <a:t>上图中 </a:t>
            </a:r>
            <a:r>
              <a:rPr lang="en-US" altLang="zh-CN" dirty="0"/>
              <a:t>N=3, M=4)</a:t>
            </a:r>
            <a:r>
              <a:rPr lang="zh-CN" altLang="en-US" dirty="0"/>
              <a:t>。有以下三种类型的道路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)⇌(x+1,y)    ·(</a:t>
            </a:r>
            <a:r>
              <a:rPr lang="en-US" altLang="zh-CN" dirty="0" err="1"/>
              <a:t>x,y</a:t>
            </a:r>
            <a:r>
              <a:rPr lang="en-US" altLang="zh-CN" dirty="0"/>
              <a:t>)⇌(x,y+1)    ·(</a:t>
            </a:r>
            <a:r>
              <a:rPr lang="en-US" altLang="zh-CN" dirty="0" err="1"/>
              <a:t>x,y</a:t>
            </a:r>
            <a:r>
              <a:rPr lang="en-US" altLang="zh-CN" dirty="0"/>
              <a:t>)⇌(x+1,y+1)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F06002-9827-4B80-88A4-AB0DE668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4863312"/>
            <a:ext cx="2950936" cy="155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1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BF2237B-8024-747F-90FD-8220EC0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4B931E-DED7-467C-B99A-588BC2700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道路上的权值表示这条路上最多能够通过的兔子数，道路是无向的。左上角和右下角为兔子的两个窝，开始时所有的兔子都聚集在左上角 </a:t>
            </a:r>
            <a:r>
              <a:rPr lang="en-US" altLang="zh-CN" dirty="0"/>
              <a:t>(1,1)</a:t>
            </a:r>
            <a:r>
              <a:rPr lang="zh-CN" altLang="en-US" dirty="0"/>
              <a:t>的窝里，现在它们要跑到右下角 </a:t>
            </a:r>
            <a:r>
              <a:rPr lang="en-US" altLang="zh-CN" dirty="0"/>
              <a:t>(N,M) </a:t>
            </a:r>
            <a:r>
              <a:rPr lang="zh-CN" altLang="en-US" dirty="0"/>
              <a:t>的窝中去，狼王开始伏击这些兔子。当然为了保险起见，如果一条道路上最多通过的兔子数为 </a:t>
            </a:r>
            <a:r>
              <a:rPr lang="en-US" altLang="zh-CN" dirty="0"/>
              <a:t>K</a:t>
            </a:r>
            <a:r>
              <a:rPr lang="zh-CN" altLang="en-US" dirty="0"/>
              <a:t>，狼王需要安排同样数量的 </a:t>
            </a:r>
            <a:r>
              <a:rPr lang="en-US" altLang="zh-CN" dirty="0"/>
              <a:t>K </a:t>
            </a:r>
            <a:r>
              <a:rPr lang="zh-CN" altLang="en-US" dirty="0"/>
              <a:t>只狼，才能完全封锁这条道路，你需要帮助狼王安排一个伏击方案，使得在将兔子一网打尽的前提下，参与的狼的数量要最小。因为狼还要去找喜羊羊麻烦。</a:t>
            </a:r>
            <a:endParaRPr lang="en-US" altLang="zh-CN" dirty="0"/>
          </a:p>
          <a:p>
            <a:r>
              <a:rPr lang="zh-CN" altLang="en-US" dirty="0"/>
              <a:t> </a:t>
            </a:r>
            <a:r>
              <a:rPr lang="en-US" altLang="zh-CN" dirty="0"/>
              <a:t>3 ≤N,M</a:t>
            </a:r>
            <a:r>
              <a:rPr lang="zh-CN" altLang="en-US" dirty="0"/>
              <a:t>≤</a:t>
            </a:r>
            <a:r>
              <a:rPr lang="en-US" altLang="zh-CN" dirty="0"/>
              <a:t>1000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86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67351-049A-E987-26EB-BDAEB238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 - Ball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C083C-44DF-AED8-78A7-C2C21A1B1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给定一根长木棒和一个点 </a:t>
            </a:r>
            <a:r>
              <a:rPr lang="en-US" altLang="zh-CN" dirty="0"/>
              <a:t>p</a:t>
            </a:r>
            <a:r>
              <a:rPr lang="zh-CN" altLang="en-US" dirty="0"/>
              <a:t>，问是否存在一个旋转中心使得木棒在旋转过程中可以途径点 </a:t>
            </a:r>
            <a:r>
              <a:rPr lang="en-US" altLang="zh-CN" dirty="0"/>
              <a:t>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86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D712C64-7190-76A9-6DF0-6DD355CB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F96067-8D62-42CE-9CE7-7A6B71981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最大流</a:t>
            </a:r>
            <a:r>
              <a:rPr lang="en-US" altLang="zh-CN" dirty="0"/>
              <a:t>/</a:t>
            </a:r>
            <a:r>
              <a:rPr lang="zh-CN" altLang="en-US" dirty="0"/>
              <a:t>最小割</a:t>
            </a:r>
            <a:r>
              <a:rPr lang="en-US" altLang="zh-CN" dirty="0"/>
              <a:t>——</a:t>
            </a:r>
            <a:r>
              <a:rPr lang="zh-CN" altLang="en-US" dirty="0"/>
              <a:t>看起来是个网络流模板题</a:t>
            </a:r>
            <a:endParaRPr lang="en-US" altLang="zh-CN" dirty="0"/>
          </a:p>
          <a:p>
            <a:r>
              <a:rPr lang="zh-CN" altLang="en-US" dirty="0"/>
              <a:t>但是点数</a:t>
            </a:r>
            <a:r>
              <a:rPr lang="en-US" altLang="zh-CN" dirty="0"/>
              <a:t>10^6……</a:t>
            </a:r>
          </a:p>
          <a:p>
            <a:r>
              <a:rPr lang="zh-CN" altLang="en-US" dirty="0"/>
              <a:t>我们来看这个图的最小割是有没有别的什么特点？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18CEAA-0660-43E9-AF9A-A9C628ED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25" y="4049346"/>
            <a:ext cx="4846320" cy="25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C92159-B14D-BA1A-4508-A6D19251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0885CC-9BDC-4F07-80AE-54856A83C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平面图的最小割等于其对偶图的最短路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平面图是什么？</a:t>
            </a:r>
            <a:endParaRPr lang="en-US" altLang="zh-CN" dirty="0"/>
          </a:p>
          <a:p>
            <a:r>
              <a:rPr lang="zh-CN" altLang="en-US" dirty="0"/>
              <a:t>一个无向图 </a:t>
            </a:r>
            <a:r>
              <a:rPr lang="en-US" altLang="zh-CN" dirty="0"/>
              <a:t>G = (V; E)</a:t>
            </a:r>
            <a:r>
              <a:rPr lang="zh-CN" altLang="en-US" dirty="0"/>
              <a:t>，如果能把 </a:t>
            </a:r>
            <a:r>
              <a:rPr lang="en-US" altLang="zh-CN" dirty="0"/>
              <a:t>G </a:t>
            </a:r>
            <a:r>
              <a:rPr lang="zh-CN" altLang="en-US" dirty="0"/>
              <a:t>画在一个平面上，且除了在节点处外，边两两不相交，则图 </a:t>
            </a:r>
            <a:r>
              <a:rPr lang="en-US" altLang="zh-CN" dirty="0"/>
              <a:t>G </a:t>
            </a:r>
            <a:r>
              <a:rPr lang="zh-CN" altLang="en-US" dirty="0"/>
              <a:t>是平面图。 </a:t>
            </a:r>
            <a:br>
              <a:rPr lang="zh-CN" altLang="en-US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606456-30AC-45F0-B994-81CE8F4CF94A}"/>
              </a:ext>
            </a:extLst>
          </p:cNvPr>
          <p:cNvSpPr/>
          <p:nvPr/>
        </p:nvSpPr>
        <p:spPr>
          <a:xfrm>
            <a:off x="2062559" y="4915185"/>
            <a:ext cx="1173480" cy="11125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2DD9C-78D6-4B5D-A5A9-A1D8B7E3B3B7}"/>
              </a:ext>
            </a:extLst>
          </p:cNvPr>
          <p:cNvSpPr/>
          <p:nvPr/>
        </p:nvSpPr>
        <p:spPr>
          <a:xfrm>
            <a:off x="2649299" y="4648445"/>
            <a:ext cx="1173480" cy="11125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B231EE-9D26-436D-A1DC-9A830E7B3800}"/>
              </a:ext>
            </a:extLst>
          </p:cNvPr>
          <p:cNvCxnSpPr>
            <a:cxnSpLocks/>
          </p:cNvCxnSpPr>
          <p:nvPr/>
        </p:nvCxnSpPr>
        <p:spPr>
          <a:xfrm flipV="1">
            <a:off x="2062559" y="5768625"/>
            <a:ext cx="586740" cy="25908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2BF3F82-F317-405B-A4AD-8DA0F1862F52}"/>
              </a:ext>
            </a:extLst>
          </p:cNvPr>
          <p:cNvCxnSpPr>
            <a:cxnSpLocks/>
          </p:cNvCxnSpPr>
          <p:nvPr/>
        </p:nvCxnSpPr>
        <p:spPr>
          <a:xfrm flipV="1">
            <a:off x="3236039" y="5767508"/>
            <a:ext cx="586740" cy="25908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7E4154C-DE95-4441-840C-EDA14F4C1BD0}"/>
              </a:ext>
            </a:extLst>
          </p:cNvPr>
          <p:cNvCxnSpPr>
            <a:cxnSpLocks/>
          </p:cNvCxnSpPr>
          <p:nvPr/>
        </p:nvCxnSpPr>
        <p:spPr>
          <a:xfrm flipV="1">
            <a:off x="2062559" y="4656105"/>
            <a:ext cx="586740" cy="25908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6FB1F7-A443-4891-AE6B-46EB8D98AAB0}"/>
              </a:ext>
            </a:extLst>
          </p:cNvPr>
          <p:cNvCxnSpPr>
            <a:cxnSpLocks/>
          </p:cNvCxnSpPr>
          <p:nvPr/>
        </p:nvCxnSpPr>
        <p:spPr>
          <a:xfrm flipV="1">
            <a:off x="3236039" y="4656105"/>
            <a:ext cx="586740" cy="25908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A9C5FF1-DCCB-4FA1-9D3E-1414196A70E4}"/>
              </a:ext>
            </a:extLst>
          </p:cNvPr>
          <p:cNvSpPr/>
          <p:nvPr/>
        </p:nvSpPr>
        <p:spPr>
          <a:xfrm>
            <a:off x="5150564" y="4658799"/>
            <a:ext cx="1173480" cy="11125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BFB3C3-A55E-4C08-8932-1E2BEB90016B}"/>
              </a:ext>
            </a:extLst>
          </p:cNvPr>
          <p:cNvSpPr/>
          <p:nvPr/>
        </p:nvSpPr>
        <p:spPr>
          <a:xfrm>
            <a:off x="5380638" y="4868186"/>
            <a:ext cx="713331" cy="6762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305B068-9F75-48E0-94D0-10E4F9DD9E91}"/>
              </a:ext>
            </a:extLst>
          </p:cNvPr>
          <p:cNvCxnSpPr>
            <a:cxnSpLocks/>
          </p:cNvCxnSpPr>
          <p:nvPr/>
        </p:nvCxnSpPr>
        <p:spPr>
          <a:xfrm flipV="1">
            <a:off x="5150564" y="5544461"/>
            <a:ext cx="230074" cy="22685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0B9AE5-552A-48C1-955B-79BE0D4FB183}"/>
              </a:ext>
            </a:extLst>
          </p:cNvPr>
          <p:cNvCxnSpPr>
            <a:cxnSpLocks/>
          </p:cNvCxnSpPr>
          <p:nvPr/>
        </p:nvCxnSpPr>
        <p:spPr>
          <a:xfrm flipH="1" flipV="1">
            <a:off x="6093969" y="5543344"/>
            <a:ext cx="230076" cy="22685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8EE160D-C4CD-4C0D-8DC6-4C5278C2117E}"/>
              </a:ext>
            </a:extLst>
          </p:cNvPr>
          <p:cNvCxnSpPr>
            <a:cxnSpLocks/>
          </p:cNvCxnSpPr>
          <p:nvPr/>
        </p:nvCxnSpPr>
        <p:spPr>
          <a:xfrm>
            <a:off x="5150564" y="4658799"/>
            <a:ext cx="230505" cy="22971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2CB8FA8-3B3A-4CDE-BF0B-32A5AD5C8256}"/>
              </a:ext>
            </a:extLst>
          </p:cNvPr>
          <p:cNvCxnSpPr>
            <a:cxnSpLocks/>
          </p:cNvCxnSpPr>
          <p:nvPr/>
        </p:nvCxnSpPr>
        <p:spPr>
          <a:xfrm flipH="1">
            <a:off x="6093969" y="4658799"/>
            <a:ext cx="230075" cy="20938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7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201F2C-09D8-4A0C-AA41-B823292FA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814" y="856799"/>
            <a:ext cx="6188667" cy="457835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如何判断一个图是不是平面图？</a:t>
            </a:r>
            <a:endParaRPr lang="en-US" altLang="zh-CN" sz="2400" dirty="0"/>
          </a:p>
          <a:p>
            <a:r>
              <a:rPr lang="zh-CN" altLang="en-US" sz="2400" dirty="0"/>
              <a:t>拓扑学欧拉公式：</a:t>
            </a:r>
            <a:endParaRPr lang="en-US" altLang="zh-CN" sz="2400" dirty="0"/>
          </a:p>
          <a:p>
            <a:r>
              <a:rPr lang="zh-CN" altLang="en-US" sz="2400" dirty="0"/>
              <a:t>对于连通平面图 </a:t>
            </a:r>
            <a:r>
              <a:rPr lang="en-US" altLang="zh-CN" sz="2400" dirty="0"/>
              <a:t>G = (V</a:t>
            </a:r>
            <a:r>
              <a:rPr lang="zh-CN" altLang="en-US" sz="2400" dirty="0"/>
              <a:t>，</a:t>
            </a:r>
            <a:r>
              <a:rPr lang="en-US" altLang="zh-CN" sz="2400" dirty="0"/>
              <a:t>E</a:t>
            </a:r>
            <a:r>
              <a:rPr lang="zh-CN" altLang="en-US" sz="2400" dirty="0"/>
              <a:t>，</a:t>
            </a:r>
            <a:r>
              <a:rPr lang="en-US" altLang="zh-CN" sz="2400" dirty="0"/>
              <a:t>F)</a:t>
            </a:r>
            <a:r>
              <a:rPr lang="zh-CN" altLang="en-US" sz="2400" dirty="0"/>
              <a:t>， </a:t>
            </a:r>
            <a:endParaRPr lang="en-US" altLang="zh-CN" sz="2400" dirty="0"/>
          </a:p>
          <a:p>
            <a:r>
              <a:rPr lang="en-US" altLang="zh-CN" sz="2400" dirty="0"/>
              <a:t>|V|-|E|+|F|= 2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/>
              <a:t>F</a:t>
            </a:r>
            <a:r>
              <a:rPr lang="zh-CN" altLang="en-US" sz="2400" dirty="0"/>
              <a:t>指的是面</a:t>
            </a:r>
            <a:endParaRPr lang="en-US" altLang="zh-CN" sz="2400" dirty="0"/>
          </a:p>
          <a:p>
            <a:r>
              <a:rPr lang="zh-CN" altLang="en-US" sz="2400" dirty="0"/>
              <a:t>面是平面图在一般图的点和边之外多出的概念。</a:t>
            </a:r>
            <a:endParaRPr lang="en-US" altLang="zh-CN" sz="2400" dirty="0"/>
          </a:p>
          <a:p>
            <a:r>
              <a:rPr lang="zh-CN" altLang="en-US" sz="2400" dirty="0"/>
              <a:t>在平面图中，如果有一条或多条边界定成的区域，区域中不包含其他的边，那么这个区域被称为平面图的一个面，用 </a:t>
            </a:r>
            <a:r>
              <a:rPr lang="en-US" altLang="zh-CN" sz="2400" dirty="0"/>
              <a:t>f </a:t>
            </a:r>
            <a:r>
              <a:rPr lang="zh-CN" altLang="en-US" sz="2400" dirty="0"/>
              <a:t>表示这些边（称为面的边界），边界上边的数量被称为面的度 </a:t>
            </a:r>
            <a:r>
              <a:rPr lang="en-US" altLang="zh-CN" sz="2400" dirty="0"/>
              <a:t>d(f)</a:t>
            </a:r>
            <a:r>
              <a:rPr lang="zh-CN" altLang="en-US" sz="2400" dirty="0"/>
              <a:t>，所以平面图也可以表示为</a:t>
            </a:r>
            <a:r>
              <a:rPr lang="en-US" altLang="zh-CN" sz="2400" dirty="0"/>
              <a:t>G = (V, E;,F)</a:t>
            </a:r>
            <a:r>
              <a:rPr lang="zh-CN" altLang="en-US" sz="2400" dirty="0"/>
              <a:t>， </a:t>
            </a:r>
            <a:r>
              <a:rPr lang="en-US" altLang="zh-CN" sz="2400" dirty="0"/>
              <a:t>F </a:t>
            </a:r>
            <a:r>
              <a:rPr lang="zh-CN" altLang="en-US" sz="2400" dirty="0"/>
              <a:t>为平面图上所有面的集合。</a:t>
            </a:r>
            <a:endParaRPr lang="en-US" altLang="zh-CN" sz="2400" dirty="0"/>
          </a:p>
          <a:p>
            <a:r>
              <a:rPr lang="zh-CN" altLang="en-US" sz="2400" dirty="0"/>
              <a:t>最外面的无穷大的区域也算一个面 </a:t>
            </a:r>
            <a:br>
              <a:rPr lang="zh-CN" altLang="en-US" sz="2400" dirty="0"/>
            </a:b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55EE88-5D18-4C0B-82E6-66A626551AA8}"/>
              </a:ext>
            </a:extLst>
          </p:cNvPr>
          <p:cNvSpPr/>
          <p:nvPr/>
        </p:nvSpPr>
        <p:spPr>
          <a:xfrm>
            <a:off x="9057685" y="5540283"/>
            <a:ext cx="1173480" cy="11125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515234-ECBE-44DE-AEE7-99E2775C7CE2}"/>
              </a:ext>
            </a:extLst>
          </p:cNvPr>
          <p:cNvSpPr/>
          <p:nvPr/>
        </p:nvSpPr>
        <p:spPr>
          <a:xfrm>
            <a:off x="9287759" y="5749670"/>
            <a:ext cx="713331" cy="6762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A0FCEE2-6013-40E2-B89D-71BF3A33BB30}"/>
              </a:ext>
            </a:extLst>
          </p:cNvPr>
          <p:cNvCxnSpPr>
            <a:cxnSpLocks/>
          </p:cNvCxnSpPr>
          <p:nvPr/>
        </p:nvCxnSpPr>
        <p:spPr>
          <a:xfrm flipV="1">
            <a:off x="9057685" y="6425945"/>
            <a:ext cx="230074" cy="22685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99E1745-2F9D-421B-B25F-FDA358A3CD7E}"/>
              </a:ext>
            </a:extLst>
          </p:cNvPr>
          <p:cNvCxnSpPr>
            <a:cxnSpLocks/>
          </p:cNvCxnSpPr>
          <p:nvPr/>
        </p:nvCxnSpPr>
        <p:spPr>
          <a:xfrm flipH="1" flipV="1">
            <a:off x="10001090" y="6424828"/>
            <a:ext cx="230076" cy="22685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3701ECC-BC75-4869-9A51-F2C93CECACCB}"/>
              </a:ext>
            </a:extLst>
          </p:cNvPr>
          <p:cNvCxnSpPr>
            <a:cxnSpLocks/>
          </p:cNvCxnSpPr>
          <p:nvPr/>
        </p:nvCxnSpPr>
        <p:spPr>
          <a:xfrm>
            <a:off x="9057685" y="5540283"/>
            <a:ext cx="230505" cy="22971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D90BFF5-63A6-48D2-AFB8-FEEC0D6EB749}"/>
              </a:ext>
            </a:extLst>
          </p:cNvPr>
          <p:cNvCxnSpPr>
            <a:cxnSpLocks/>
          </p:cNvCxnSpPr>
          <p:nvPr/>
        </p:nvCxnSpPr>
        <p:spPr>
          <a:xfrm flipH="1">
            <a:off x="10001090" y="5540283"/>
            <a:ext cx="230075" cy="20938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5FA5593-6162-46B7-A820-783C8A99C650}"/>
              </a:ext>
            </a:extLst>
          </p:cNvPr>
          <p:cNvSpPr txBox="1"/>
          <p:nvPr/>
        </p:nvSpPr>
        <p:spPr>
          <a:xfrm>
            <a:off x="7752080" y="761457"/>
            <a:ext cx="3860800" cy="397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tips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：在复变函数领域也有一个欧拉公式：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e^(ix)=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cosx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+ 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isinx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。（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l-GR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时可以得到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e^</a:t>
            </a:r>
            <a:r>
              <a:rPr lang="el-GR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π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i+1=0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，它将数学里最重要的几个数字联系到了一起：两个超越数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自然对数的底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，圆周率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；两个单位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虚数单位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和自然数的单位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；以及被称为人类伟大发现之一的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。数学家们评价它是“上帝创造的公式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）。它将指数函数的定义域扩大到复数，建立了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三角函数和指数函数的关系，它不仅出现在数学分析里，而且在复变函数论里也占有非常重要的地位，更被誉为“数学中的天桥”</a:t>
            </a:r>
          </a:p>
        </p:txBody>
      </p:sp>
    </p:spTree>
    <p:extLst>
      <p:ext uri="{BB962C8B-B14F-4D97-AF65-F5344CB8AC3E}">
        <p14:creationId xmlns:p14="http://schemas.microsoft.com/office/powerpoint/2010/main" val="3714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109C2F8-F1C5-6591-58F6-D4B6BEA5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69E253-456B-4853-8DDE-51F5DF0DD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归纳法思路证明：</a:t>
            </a:r>
            <a:endParaRPr lang="en-US" altLang="zh-CN" dirty="0"/>
          </a:p>
          <a:p>
            <a:r>
              <a:rPr lang="zh-CN" altLang="en-US" dirty="0"/>
              <a:t>首先：先把所有的点放进来，然后连成一棵树</a:t>
            </a:r>
            <a:r>
              <a:rPr lang="en-US" altLang="zh-CN" dirty="0"/>
              <a:t>——</a:t>
            </a:r>
            <a:r>
              <a:rPr lang="zh-CN" altLang="en-US" dirty="0"/>
              <a:t>联通了且满足平面图的要求，这个时候面只有一个，点</a:t>
            </a:r>
            <a:r>
              <a:rPr lang="en-US" altLang="zh-CN" dirty="0"/>
              <a:t>n</a:t>
            </a:r>
            <a:r>
              <a:rPr lang="zh-CN" altLang="en-US" dirty="0"/>
              <a:t>个，边</a:t>
            </a:r>
            <a:r>
              <a:rPr lang="en-US" altLang="zh-CN" dirty="0"/>
              <a:t>n-1</a:t>
            </a:r>
            <a:r>
              <a:rPr lang="zh-CN" altLang="en-US" dirty="0"/>
              <a:t>条，点</a:t>
            </a:r>
            <a:r>
              <a:rPr lang="en-US" altLang="zh-CN" dirty="0"/>
              <a:t>+</a:t>
            </a:r>
            <a:r>
              <a:rPr lang="zh-CN" altLang="en-US" dirty="0"/>
              <a:t>面</a:t>
            </a:r>
            <a:r>
              <a:rPr lang="en-US" altLang="zh-CN" dirty="0"/>
              <a:t>-</a:t>
            </a:r>
            <a:r>
              <a:rPr lang="zh-CN" altLang="en-US" dirty="0"/>
              <a:t>边</a:t>
            </a:r>
            <a:r>
              <a:rPr lang="en-US" altLang="zh-CN" dirty="0"/>
              <a:t>=2</a:t>
            </a:r>
            <a:r>
              <a:rPr lang="zh-CN" altLang="en-US" dirty="0"/>
              <a:t>，正确</a:t>
            </a:r>
            <a:endParaRPr lang="en-US" altLang="zh-CN" dirty="0"/>
          </a:p>
          <a:p>
            <a:r>
              <a:rPr lang="zh-CN" altLang="en-US" dirty="0"/>
              <a:t>再考虑边更多的平面图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|E|≥ |V|</a:t>
            </a:r>
            <a:r>
              <a:rPr lang="zh-CN" altLang="en-US" dirty="0"/>
              <a:t>时，至少有一个环，也就是说至少有一个被边围起来的面，在这个面的边界上任意删去一条边， </a:t>
            </a:r>
            <a:r>
              <a:rPr lang="en-US" altLang="zh-CN" dirty="0"/>
              <a:t>|E|</a:t>
            </a:r>
            <a:r>
              <a:rPr lang="zh-CN" altLang="en-US" dirty="0"/>
              <a:t>会减一，且合并了两个面， </a:t>
            </a:r>
            <a:r>
              <a:rPr lang="en-US" altLang="zh-CN" dirty="0"/>
              <a:t>|F| </a:t>
            </a:r>
            <a:r>
              <a:rPr lang="zh-CN" altLang="en-US" dirty="0"/>
              <a:t>也会减一，总和是不变的。</a:t>
            </a:r>
          </a:p>
        </p:txBody>
      </p:sp>
    </p:spTree>
    <p:extLst>
      <p:ext uri="{BB962C8B-B14F-4D97-AF65-F5344CB8AC3E}">
        <p14:creationId xmlns:p14="http://schemas.microsoft.com/office/powerpoint/2010/main" val="292067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FF6898-4D81-8494-82BF-4FC13C71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8268DA-8E5C-40D9-BE82-D02F0EFBDF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对偶图是什么？</a:t>
            </a:r>
            <a:endParaRPr lang="en-US" altLang="zh-CN" dirty="0"/>
          </a:p>
          <a:p>
            <a:r>
              <a:rPr lang="zh-CN" altLang="en-US" dirty="0"/>
              <a:t>对偶图是与平面图相伴的一种图。对于给定平面图</a:t>
            </a:r>
            <a:r>
              <a:rPr lang="en-US" altLang="zh-CN" dirty="0"/>
              <a:t>G=〈V</a:t>
            </a:r>
            <a:r>
              <a:rPr lang="zh-CN" altLang="en-US" dirty="0"/>
              <a:t>，</a:t>
            </a:r>
            <a:r>
              <a:rPr lang="en-US" altLang="zh-CN" dirty="0"/>
              <a:t>E〉</a:t>
            </a:r>
            <a:r>
              <a:rPr lang="zh-CN" altLang="en-US" dirty="0"/>
              <a:t>，设</a:t>
            </a:r>
            <a:r>
              <a:rPr lang="en-US" altLang="zh-CN" dirty="0"/>
              <a:t>G</a:t>
            </a:r>
            <a:r>
              <a:rPr lang="zh-CN" altLang="en-US" dirty="0"/>
              <a:t>的面为</a:t>
            </a:r>
            <a:r>
              <a:rPr lang="en-US" altLang="zh-CN" dirty="0"/>
              <a:t>F₁</a:t>
            </a:r>
            <a:r>
              <a:rPr lang="zh-CN" altLang="en-US" dirty="0"/>
              <a:t>，</a:t>
            </a:r>
            <a:r>
              <a:rPr lang="en-US" altLang="zh-CN" dirty="0"/>
              <a:t>F₂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  <a:r>
              <a:rPr lang="zh-CN" altLang="en-US" dirty="0"/>
              <a:t>，</a:t>
            </a:r>
            <a:r>
              <a:rPr lang="en-US" altLang="zh-CN" dirty="0"/>
              <a:t>Fₑ</a:t>
            </a:r>
            <a:r>
              <a:rPr lang="zh-CN" altLang="en-US" dirty="0"/>
              <a:t>，当图</a:t>
            </a:r>
            <a:r>
              <a:rPr lang="en-US" altLang="zh-CN" dirty="0"/>
              <a:t>G*</a:t>
            </a:r>
            <a:r>
              <a:rPr lang="zh-CN" altLang="en-US" dirty="0"/>
              <a:t>满足如下条件时，则图</a:t>
            </a:r>
            <a:r>
              <a:rPr lang="en-US" altLang="zh-CN" dirty="0"/>
              <a:t>G*=〈V*,E*〉</a:t>
            </a:r>
            <a:r>
              <a:rPr lang="zh-CN" altLang="en-US" dirty="0"/>
              <a:t>称为</a:t>
            </a:r>
            <a:r>
              <a:rPr lang="en-US" altLang="zh-CN" dirty="0"/>
              <a:t>G</a:t>
            </a:r>
            <a:r>
              <a:rPr lang="zh-CN" altLang="en-US" dirty="0"/>
              <a:t>的对偶图：</a:t>
            </a:r>
          </a:p>
          <a:p>
            <a:r>
              <a:rPr lang="zh-CN" altLang="en-US" dirty="0"/>
              <a:t>①对</a:t>
            </a:r>
            <a:r>
              <a:rPr lang="en-US" altLang="zh-CN" dirty="0"/>
              <a:t>G</a:t>
            </a:r>
            <a:r>
              <a:rPr lang="zh-CN" altLang="en-US" dirty="0"/>
              <a:t>的每个面</a:t>
            </a:r>
            <a:r>
              <a:rPr lang="en-US" altLang="zh-CN" dirty="0"/>
              <a:t>Fₒ</a:t>
            </a:r>
            <a:r>
              <a:rPr lang="zh-CN" altLang="en-US" dirty="0"/>
              <a:t>，内部任选一点</a:t>
            </a:r>
            <a:r>
              <a:rPr lang="en-US" altLang="zh-CN" dirty="0"/>
              <a:t>v*ₒ∈V*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②对</a:t>
            </a:r>
            <a:r>
              <a:rPr lang="en-US" altLang="zh-CN" dirty="0"/>
              <a:t>Fₒ</a:t>
            </a:r>
            <a:r>
              <a:rPr lang="zh-CN" altLang="en-US" dirty="0"/>
              <a:t>，</a:t>
            </a:r>
            <a:r>
              <a:rPr lang="en-US" altLang="zh-CN" dirty="0"/>
              <a:t>Fₓ</a:t>
            </a:r>
            <a:r>
              <a:rPr lang="zh-CN" altLang="en-US" dirty="0"/>
              <a:t>的每一条公共边界</a:t>
            </a:r>
            <a:r>
              <a:rPr lang="en-US" altLang="zh-CN" dirty="0"/>
              <a:t>eₔ</a:t>
            </a:r>
            <a:r>
              <a:rPr lang="zh-CN" altLang="en-US" dirty="0"/>
              <a:t>，</a:t>
            </a:r>
            <a:r>
              <a:rPr lang="en-US" altLang="zh-CN" dirty="0"/>
              <a:t>vₒ*</a:t>
            </a:r>
            <a:r>
              <a:rPr lang="zh-CN" altLang="en-US" dirty="0"/>
              <a:t>与</a:t>
            </a:r>
            <a:r>
              <a:rPr lang="en-US" altLang="zh-CN" dirty="0"/>
              <a:t>vₓ*</a:t>
            </a:r>
            <a:r>
              <a:rPr lang="zh-CN" altLang="en-US" dirty="0"/>
              <a:t>间有一条边</a:t>
            </a:r>
            <a:r>
              <a:rPr lang="en-US" altLang="zh-CN" dirty="0"/>
              <a:t>eₔ*</a:t>
            </a:r>
            <a:r>
              <a:rPr lang="zh-CN" altLang="en-US" dirty="0"/>
              <a:t>，并且</a:t>
            </a:r>
            <a:r>
              <a:rPr lang="en-US" altLang="zh-CN" dirty="0"/>
              <a:t>eₔ*</a:t>
            </a:r>
            <a:r>
              <a:rPr lang="zh-CN" altLang="en-US" dirty="0"/>
              <a:t>与</a:t>
            </a:r>
            <a:r>
              <a:rPr lang="en-US" altLang="zh-CN" dirty="0"/>
              <a:t>eₔ</a:t>
            </a:r>
            <a:r>
              <a:rPr lang="zh-CN" altLang="en-US" dirty="0"/>
              <a:t>交于一点；</a:t>
            </a:r>
          </a:p>
          <a:p>
            <a:r>
              <a:rPr lang="zh-CN" altLang="en-US" dirty="0"/>
              <a:t>③当且仅当</a:t>
            </a:r>
            <a:r>
              <a:rPr lang="en-US" altLang="zh-CN" dirty="0"/>
              <a:t>eₔ</a:t>
            </a:r>
            <a:r>
              <a:rPr lang="zh-CN" altLang="en-US" dirty="0"/>
              <a:t>仅是一个面</a:t>
            </a:r>
            <a:r>
              <a:rPr lang="en-US" altLang="zh-CN" dirty="0"/>
              <a:t>Fₒ</a:t>
            </a:r>
            <a:r>
              <a:rPr lang="zh-CN" altLang="en-US" dirty="0"/>
              <a:t>的边界时，</a:t>
            </a:r>
            <a:r>
              <a:rPr lang="en-US" altLang="zh-CN" dirty="0"/>
              <a:t>vₒ*</a:t>
            </a:r>
            <a:r>
              <a:rPr lang="zh-CN" altLang="en-US" dirty="0"/>
              <a:t>有一个环</a:t>
            </a:r>
            <a:r>
              <a:rPr lang="en-US" altLang="zh-CN" dirty="0"/>
              <a:t>(</a:t>
            </a:r>
            <a:r>
              <a:rPr lang="zh-CN" altLang="en-US" dirty="0"/>
              <a:t>自回路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eₒ*</a:t>
            </a:r>
            <a:r>
              <a:rPr lang="zh-CN" altLang="en-US" dirty="0"/>
              <a:t>与</a:t>
            </a:r>
            <a:r>
              <a:rPr lang="en-US" altLang="zh-CN" dirty="0"/>
              <a:t>eₔ</a:t>
            </a:r>
            <a:r>
              <a:rPr lang="zh-CN" altLang="en-US" dirty="0"/>
              <a:t>相交。 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6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0CE88-1B4F-0F0A-A98F-19AB234E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482D12-9152-D3DD-B21B-50F9B8C812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E64D0-1DBD-DEE6-0066-729464F3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63" y="829582"/>
            <a:ext cx="9236654" cy="48549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8165207-F9C6-C16E-182E-B9FFAD61CC4F}"/>
                  </a:ext>
                </a:extLst>
              </p14:cNvPr>
              <p14:cNvContentPartPr/>
              <p14:nvPr/>
            </p14:nvContentPartPr>
            <p14:xfrm>
              <a:off x="1938600" y="0"/>
              <a:ext cx="7998840" cy="6745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8165207-F9C6-C16E-182E-B9FFAD61CC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9240" y="-9360"/>
                <a:ext cx="8017560" cy="676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45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4C932-C372-7ADB-62EE-9CC1104C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顺手送一个题：</a:t>
            </a:r>
            <a:r>
              <a:rPr lang="en-US" altLang="zh-CN" dirty="0"/>
              <a:t>GYM101986F  Pizza Delivery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33075E-8F5A-6807-364B-F5C80F486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一个有向图，</a:t>
            </a:r>
            <a:r>
              <a:rPr lang="en-US" altLang="zh-CN" dirty="0"/>
              <a:t>n</a:t>
            </a:r>
            <a:r>
              <a:rPr lang="zh-CN" altLang="en-US" dirty="0"/>
              <a:t>个点，</a:t>
            </a:r>
            <a:r>
              <a:rPr lang="en-US" altLang="zh-CN" dirty="0"/>
              <a:t>m</a:t>
            </a:r>
            <a:r>
              <a:rPr lang="zh-CN" altLang="en-US" dirty="0"/>
              <a:t>条边，</a:t>
            </a:r>
            <a:r>
              <a:rPr lang="en-US" altLang="zh-CN" dirty="0"/>
              <a:t>1</a:t>
            </a:r>
            <a:r>
              <a:rPr lang="zh-CN" altLang="en-US" dirty="0"/>
              <a:t>为起点，</a:t>
            </a:r>
            <a:r>
              <a:rPr lang="en-US" altLang="zh-CN" dirty="0"/>
              <a:t>2</a:t>
            </a:r>
            <a:r>
              <a:rPr lang="zh-CN" altLang="en-US" dirty="0"/>
              <a:t>为终点</a:t>
            </a:r>
            <a:endParaRPr lang="en-US" altLang="zh-CN" dirty="0"/>
          </a:p>
          <a:p>
            <a:r>
              <a:rPr lang="zh-CN" altLang="en-US" dirty="0"/>
              <a:t>询问每次反转一条边的方向，最短路会不会发生改变</a:t>
            </a:r>
            <a:endParaRPr lang="en-US" altLang="zh-CN" dirty="0"/>
          </a:p>
          <a:p>
            <a:r>
              <a:rPr lang="zh-CN" altLang="en-US" dirty="0"/>
              <a:t>如果变短了，输出</a:t>
            </a:r>
            <a:r>
              <a:rPr lang="en-US" altLang="zh-CN" dirty="0"/>
              <a:t>HAPPY</a:t>
            </a:r>
          </a:p>
          <a:p>
            <a:r>
              <a:rPr lang="zh-CN" altLang="en-US" dirty="0"/>
              <a:t>变长了或者到达不了了输出</a:t>
            </a:r>
            <a:r>
              <a:rPr lang="en-US" altLang="zh-CN" dirty="0"/>
              <a:t>SAD</a:t>
            </a:r>
          </a:p>
          <a:p>
            <a:r>
              <a:rPr lang="zh-CN" altLang="en-US" dirty="0"/>
              <a:t>不变的话输出</a:t>
            </a:r>
            <a:r>
              <a:rPr lang="en-US" altLang="zh-CN" dirty="0"/>
              <a:t>SOSO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3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5CC40-12E9-3CCF-9F51-3674F865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I-  Fight Against the Monster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798ECA-9CCA-C888-BD5B-5CFE624E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1286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需要造出若干台战争机器对抗怪兽。每台机器有战斗和创造功能</a:t>
            </a:r>
            <a:endParaRPr lang="en-US" altLang="zh-CN" dirty="0"/>
          </a:p>
          <a:p>
            <a:r>
              <a:rPr lang="zh-CN" altLang="en-US" dirty="0"/>
              <a:t>每台机器使用战斗功能会使怪兽血量减 </a:t>
            </a:r>
            <a:r>
              <a:rPr lang="en-US" altLang="zh-CN" dirty="0"/>
              <a:t>1</a:t>
            </a:r>
            <a:r>
              <a:rPr lang="zh-CN" altLang="en-US" dirty="0"/>
              <a:t>，但机器会丧失所有功能</a:t>
            </a:r>
            <a:endParaRPr lang="en-US" altLang="zh-CN" dirty="0"/>
          </a:p>
          <a:p>
            <a:r>
              <a:rPr lang="zh-CN" altLang="en-US" dirty="0"/>
              <a:t>创造功能需要 </a:t>
            </a:r>
            <a:r>
              <a:rPr lang="en-US" altLang="zh-CN" dirty="0"/>
              <a:t>m(1 ≤ m ≤ 10^6) </a:t>
            </a:r>
            <a:r>
              <a:rPr lang="zh-CN" altLang="en-US" dirty="0"/>
              <a:t>台机器同时使用，在这之后会产生</a:t>
            </a:r>
            <a:r>
              <a:rPr lang="en-US" altLang="zh-CN" dirty="0"/>
              <a:t>k(1 ≤ k ≤ m) </a:t>
            </a:r>
            <a:r>
              <a:rPr lang="zh-CN" altLang="en-US" dirty="0"/>
              <a:t>台新的战争机器，每台机器仅可使用一次创造 功能</a:t>
            </a:r>
            <a:endParaRPr lang="en-US" altLang="zh-CN" dirty="0"/>
          </a:p>
          <a:p>
            <a:r>
              <a:rPr lang="zh-CN" altLang="en-US" dirty="0"/>
              <a:t>怪兽的初始血量为 </a:t>
            </a:r>
            <a:r>
              <a:rPr lang="en-US" altLang="zh-CN" dirty="0"/>
              <a:t>h(0 ≤ h ≤ 10^9)</a:t>
            </a:r>
            <a:r>
              <a:rPr lang="zh-CN" altLang="en-US" dirty="0"/>
              <a:t>，其血量不超过 </a:t>
            </a:r>
            <a:r>
              <a:rPr lang="en-US" altLang="zh-CN" dirty="0"/>
              <a:t>0 </a:t>
            </a:r>
            <a:r>
              <a:rPr lang="zh-CN" altLang="en-US" dirty="0"/>
              <a:t>时就会死亡。</a:t>
            </a:r>
            <a:endParaRPr lang="en-US" altLang="zh-CN" dirty="0"/>
          </a:p>
          <a:p>
            <a:r>
              <a:rPr lang="zh-CN" altLang="en-US" dirty="0"/>
              <a:t>请计算最初至少需要多少台战争机器才能打败怪兽</a:t>
            </a:r>
          </a:p>
        </p:txBody>
      </p:sp>
    </p:spTree>
    <p:extLst>
      <p:ext uri="{BB962C8B-B14F-4D97-AF65-F5344CB8AC3E}">
        <p14:creationId xmlns:p14="http://schemas.microsoft.com/office/powerpoint/2010/main" val="400265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7E11D-B514-5D2E-AB14-708161CB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 - Strings, Subsequences, Reversed Subsequences, Prefixes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A3189-7C75-44E8-8168-F1EB65397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给定两个字符串 </a:t>
            </a:r>
            <a:r>
              <a:rPr lang="en-US" altLang="zh-CN" dirty="0"/>
              <a:t>S,T</a:t>
            </a:r>
            <a:r>
              <a:rPr lang="zh-CN" altLang="en-US" dirty="0"/>
              <a:t>，求 </a:t>
            </a:r>
            <a:r>
              <a:rPr lang="en-US" altLang="zh-CN" dirty="0"/>
              <a:t>S</a:t>
            </a:r>
            <a:r>
              <a:rPr lang="zh-CN" altLang="en-US" dirty="0"/>
              <a:t>中有多少本质不同的子序列，包含前缀 </a:t>
            </a:r>
            <a:r>
              <a:rPr lang="en-US" altLang="zh-CN" dirty="0"/>
              <a:t>T</a:t>
            </a:r>
            <a:r>
              <a:rPr lang="zh-CN" altLang="en-US" dirty="0"/>
              <a:t>并且要求该子序列的反串也同时包含前缀 </a:t>
            </a:r>
            <a:r>
              <a:rPr lang="en-US" altLang="zh-CN" dirty="0"/>
              <a:t>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50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00D6A-404C-C473-A5A3-79340F03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0D9CD-E6E1-B81C-BCAE-EE930245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1D1E00-47E6-E16D-231A-843BADA7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9" y="99140"/>
            <a:ext cx="4573859" cy="67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DFFFF-A3D0-1CCE-F518-1B657FEA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C8E0A7-6420-5317-1BD5-930951DA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顺手提一个简单问题：求本质不同的最长上升子序列个数</a:t>
            </a:r>
            <a:endParaRPr lang="en-US" altLang="zh-CN" dirty="0"/>
          </a:p>
          <a:p>
            <a:r>
              <a:rPr lang="en-US" altLang="zh-CN" dirty="0"/>
              <a:t>1 2 2 3 3 4    </a:t>
            </a:r>
            <a:r>
              <a:rPr lang="zh-CN" altLang="en-US" dirty="0"/>
              <a:t>只有一种</a:t>
            </a:r>
          </a:p>
        </p:txBody>
      </p:sp>
    </p:spTree>
    <p:extLst>
      <p:ext uri="{BB962C8B-B14F-4D97-AF65-F5344CB8AC3E}">
        <p14:creationId xmlns:p14="http://schemas.microsoft.com/office/powerpoint/2010/main" val="286968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3CF98-1349-4456-7C5F-19286DA0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 - Interval 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8DFE3-6284-2D20-9234-F049AF2FD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氧气少年有一个长度为 </a:t>
            </a:r>
            <a:r>
              <a:rPr lang="en-US" altLang="zh-CN" dirty="0"/>
              <a:t>n(1 ≤ n ≤ 2 · 10^5) </a:t>
            </a:r>
            <a:r>
              <a:rPr lang="zh-CN" altLang="en-US" dirty="0"/>
              <a:t>的序列，序列中的某个区间</a:t>
            </a:r>
          </a:p>
          <a:p>
            <a:r>
              <a:rPr lang="en-US" altLang="zh-CN" dirty="0"/>
              <a:t>[l, r] </a:t>
            </a:r>
            <a:r>
              <a:rPr lang="zh-CN" altLang="en-US" dirty="0"/>
              <a:t>是好的，当且仅当 </a:t>
            </a:r>
            <a:r>
              <a:rPr lang="en-US" altLang="zh-CN" dirty="0"/>
              <a:t>al, al+1, . . . </a:t>
            </a:r>
            <a:r>
              <a:rPr lang="en-US" altLang="zh-CN" dirty="0" err="1"/>
              <a:t>ar</a:t>
            </a:r>
            <a:r>
              <a:rPr lang="en-US" altLang="zh-CN" dirty="0"/>
              <a:t> </a:t>
            </a:r>
            <a:r>
              <a:rPr lang="zh-CN" altLang="en-US" dirty="0"/>
              <a:t>中的每个元素在当前区间中恰好出现了 </a:t>
            </a:r>
            <a:r>
              <a:rPr lang="en-US" altLang="zh-CN" dirty="0"/>
              <a:t>k(1 ≤ k ≤ n) </a:t>
            </a:r>
            <a:r>
              <a:rPr lang="zh-CN" altLang="en-US" dirty="0"/>
              <a:t>次。</a:t>
            </a:r>
          </a:p>
          <a:p>
            <a:r>
              <a:rPr lang="zh-CN" altLang="en-US" dirty="0"/>
              <a:t>请你求出可以选择的好区间的数量。</a:t>
            </a:r>
          </a:p>
        </p:txBody>
      </p:sp>
    </p:spTree>
    <p:extLst>
      <p:ext uri="{BB962C8B-B14F-4D97-AF65-F5344CB8AC3E}">
        <p14:creationId xmlns:p14="http://schemas.microsoft.com/office/powerpoint/2010/main" val="292187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0B761B-B285-B946-0AF9-99B8C6245674}"/>
              </a:ext>
            </a:extLst>
          </p:cNvPr>
          <p:cNvSpPr/>
          <p:nvPr/>
        </p:nvSpPr>
        <p:spPr>
          <a:xfrm>
            <a:off x="2107580" y="1103971"/>
            <a:ext cx="3836020" cy="296622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2293CB-67E0-1669-280B-5E0D591C994E}"/>
              </a:ext>
            </a:extLst>
          </p:cNvPr>
          <p:cNvSpPr/>
          <p:nvPr/>
        </p:nvSpPr>
        <p:spPr>
          <a:xfrm>
            <a:off x="3635298" y="2429534"/>
            <a:ext cx="5006897" cy="2379507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672241-AADE-D46E-03C1-3DBE99819AFF}"/>
              </a:ext>
            </a:extLst>
          </p:cNvPr>
          <p:cNvSpPr/>
          <p:nvPr/>
        </p:nvSpPr>
        <p:spPr>
          <a:xfrm>
            <a:off x="7237141" y="1103971"/>
            <a:ext cx="2352907" cy="5121275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052EA4-19D4-665F-0A82-B913E9C03467}"/>
              </a:ext>
            </a:extLst>
          </p:cNvPr>
          <p:cNvSpPr/>
          <p:nvPr/>
        </p:nvSpPr>
        <p:spPr>
          <a:xfrm>
            <a:off x="1739589" y="5145321"/>
            <a:ext cx="7426713" cy="1482491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65BE53-029D-7BAF-ECA9-ACABC61301BF}"/>
              </a:ext>
            </a:extLst>
          </p:cNvPr>
          <p:cNvSpPr/>
          <p:nvPr/>
        </p:nvSpPr>
        <p:spPr>
          <a:xfrm>
            <a:off x="4683512" y="230189"/>
            <a:ext cx="758283" cy="662781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1E997C-CB8E-5439-3351-38469C94FCFF}"/>
              </a:ext>
            </a:extLst>
          </p:cNvPr>
          <p:cNvSpPr/>
          <p:nvPr/>
        </p:nvSpPr>
        <p:spPr>
          <a:xfrm>
            <a:off x="1739589" y="880946"/>
            <a:ext cx="8731406" cy="944679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3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7A6A1-689B-5DD1-EEFD-8778050B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0BC0C-58F7-4D15-E41F-0E1176877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28F949-15DF-7A3D-916B-433115D3C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1"/>
            <a:ext cx="4335966" cy="68242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DD5819-7279-2225-6526-8FDC46FE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07468" y="-745038"/>
            <a:ext cx="3805734" cy="56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6722</TotalTime>
  <Words>1679</Words>
  <Application>Microsoft Office PowerPoint</Application>
  <PresentationFormat>宽屏</PresentationFormat>
  <Paragraphs>77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HarmonyOS Sans SC Light</vt:lpstr>
      <vt:lpstr>HarmonyOS Sans SC Medium</vt:lpstr>
      <vt:lpstr>等线</vt:lpstr>
      <vt:lpstr>楷体</vt:lpstr>
      <vt:lpstr>思源黑体 CN Regular</vt:lpstr>
      <vt:lpstr>思源黑体 Normal</vt:lpstr>
      <vt:lpstr>Arial</vt:lpstr>
      <vt:lpstr>Office 主题​​</vt:lpstr>
      <vt:lpstr>2024牛客暑假 多校——第七场</vt:lpstr>
      <vt:lpstr>J - Ball</vt:lpstr>
      <vt:lpstr>I-  Fight Against the Monster</vt:lpstr>
      <vt:lpstr>K - Strings, Subsequences, Reversed Subsequences, Prefixes</vt:lpstr>
      <vt:lpstr>PowerPoint 演示文稿</vt:lpstr>
      <vt:lpstr>PowerPoint 演示文稿</vt:lpstr>
      <vt:lpstr>D - Interval Selection</vt:lpstr>
      <vt:lpstr>PowerPoint 演示文稿</vt:lpstr>
      <vt:lpstr>PowerPoint 演示文稿</vt:lpstr>
      <vt:lpstr>A - Maximum Subarray Sum</vt:lpstr>
      <vt:lpstr>轮廓线dp</vt:lpstr>
      <vt:lpstr>PowerPoint 演示文稿</vt:lpstr>
      <vt:lpstr>2019 CCPC秦皇岛 G</vt:lpstr>
      <vt:lpstr>PowerPoint 演示文稿</vt:lpstr>
      <vt:lpstr>2018CCPC 女生赛 D 寻宝游戏</vt:lpstr>
      <vt:lpstr>PowerPoint 演示文稿</vt:lpstr>
      <vt:lpstr>G - Frog Crossing</vt:lpstr>
      <vt:lpstr>看个题先：NC209695 狼抓兔子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顺手送一个题：GYM101986F  Pizza Delivery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306</cp:revision>
  <dcterms:created xsi:type="dcterms:W3CDTF">2022-11-07T03:06:08Z</dcterms:created>
  <dcterms:modified xsi:type="dcterms:W3CDTF">2024-08-07T14:51:01Z</dcterms:modified>
</cp:coreProperties>
</file>